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97" r:id="rId1"/>
  </p:sldMasterIdLst>
  <p:sldIdLst>
    <p:sldId id="256" r:id="rId2"/>
    <p:sldId id="269" r:id="rId3"/>
    <p:sldId id="257" r:id="rId4"/>
    <p:sldId id="258" r:id="rId5"/>
    <p:sldId id="259" r:id="rId6"/>
    <p:sldId id="260" r:id="rId7"/>
    <p:sldId id="261" r:id="rId8"/>
    <p:sldId id="262" r:id="rId9"/>
    <p:sldId id="263" r:id="rId10"/>
    <p:sldId id="264" r:id="rId11"/>
    <p:sldId id="265" r:id="rId12"/>
    <p:sldId id="266" r:id="rId13"/>
    <p:sldId id="267"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413" autoAdjust="0"/>
    <p:restoredTop sz="94660"/>
  </p:normalViewPr>
  <p:slideViewPr>
    <p:cSldViewPr snapToGrid="0">
      <p:cViewPr varScale="1">
        <p:scale>
          <a:sx n="111" d="100"/>
          <a:sy n="111" d="100"/>
        </p:scale>
        <p:origin x="78" y="18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FD8B52A-C97B-4548-A618-25F9A272C189}" type="datetimeFigureOut">
              <a:rPr lang="en-US" smtClean="0"/>
              <a:t>1/23/2022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57D8AA9-D1BE-4C3B-B15D-32A202B055E0}" type="slidenum">
              <a:rPr lang="en-US" smtClean="0"/>
              <a:t>‹#›</a:t>
            </a:fld>
            <a:endParaRPr lang="en-US"/>
          </a:p>
        </p:txBody>
      </p:sp>
    </p:spTree>
    <p:extLst>
      <p:ext uri="{BB962C8B-B14F-4D97-AF65-F5344CB8AC3E}">
        <p14:creationId xmlns:p14="http://schemas.microsoft.com/office/powerpoint/2010/main" val="13865042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FD8B52A-C97B-4548-A618-25F9A272C189}" type="datetimeFigureOut">
              <a:rPr lang="en-US" smtClean="0"/>
              <a:t>1/23/2022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57D8AA9-D1BE-4C3B-B15D-32A202B055E0}" type="slidenum">
              <a:rPr lang="en-US" smtClean="0"/>
              <a:t>‹#›</a:t>
            </a:fld>
            <a:endParaRPr lang="en-US"/>
          </a:p>
        </p:txBody>
      </p:sp>
    </p:spTree>
    <p:extLst>
      <p:ext uri="{BB962C8B-B14F-4D97-AF65-F5344CB8AC3E}">
        <p14:creationId xmlns:p14="http://schemas.microsoft.com/office/powerpoint/2010/main" val="22349434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FD8B52A-C97B-4548-A618-25F9A272C189}" type="datetimeFigureOut">
              <a:rPr lang="en-US" smtClean="0"/>
              <a:t>1/23/2022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57D8AA9-D1BE-4C3B-B15D-32A202B055E0}"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245962228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FD8B52A-C97B-4548-A618-25F9A272C189}" type="datetimeFigureOut">
              <a:rPr lang="en-US" smtClean="0"/>
              <a:t>1/23/2022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57D8AA9-D1BE-4C3B-B15D-32A202B055E0}" type="slidenum">
              <a:rPr lang="en-US" smtClean="0"/>
              <a:t>‹#›</a:t>
            </a:fld>
            <a:endParaRPr lang="en-US"/>
          </a:p>
        </p:txBody>
      </p:sp>
    </p:spTree>
    <p:extLst>
      <p:ext uri="{BB962C8B-B14F-4D97-AF65-F5344CB8AC3E}">
        <p14:creationId xmlns:p14="http://schemas.microsoft.com/office/powerpoint/2010/main" val="198720277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FD8B52A-C97B-4548-A618-25F9A272C189}" type="datetimeFigureOut">
              <a:rPr lang="en-US" smtClean="0"/>
              <a:t>1/23/2022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57D8AA9-D1BE-4C3B-B15D-32A202B055E0}"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74801084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FD8B52A-C97B-4548-A618-25F9A272C189}" type="datetimeFigureOut">
              <a:rPr lang="en-US" smtClean="0"/>
              <a:t>1/23/2022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57D8AA9-D1BE-4C3B-B15D-32A202B055E0}" type="slidenum">
              <a:rPr lang="en-US" smtClean="0"/>
              <a:t>‹#›</a:t>
            </a:fld>
            <a:endParaRPr lang="en-US"/>
          </a:p>
        </p:txBody>
      </p:sp>
    </p:spTree>
    <p:extLst>
      <p:ext uri="{BB962C8B-B14F-4D97-AF65-F5344CB8AC3E}">
        <p14:creationId xmlns:p14="http://schemas.microsoft.com/office/powerpoint/2010/main" val="382510120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FD8B52A-C97B-4548-A618-25F9A272C189}" type="datetimeFigureOut">
              <a:rPr lang="en-US" smtClean="0"/>
              <a:t>1/23/2022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57D8AA9-D1BE-4C3B-B15D-32A202B055E0}" type="slidenum">
              <a:rPr lang="en-US" smtClean="0"/>
              <a:t>‹#›</a:t>
            </a:fld>
            <a:endParaRPr lang="en-US"/>
          </a:p>
        </p:txBody>
      </p:sp>
    </p:spTree>
    <p:extLst>
      <p:ext uri="{BB962C8B-B14F-4D97-AF65-F5344CB8AC3E}">
        <p14:creationId xmlns:p14="http://schemas.microsoft.com/office/powerpoint/2010/main" val="22583922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FD8B52A-C97B-4548-A618-25F9A272C189}" type="datetimeFigureOut">
              <a:rPr lang="en-US" smtClean="0"/>
              <a:t>1/23/2022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57D8AA9-D1BE-4C3B-B15D-32A202B055E0}" type="slidenum">
              <a:rPr lang="en-US" smtClean="0"/>
              <a:t>‹#›</a:t>
            </a:fld>
            <a:endParaRPr lang="en-US"/>
          </a:p>
        </p:txBody>
      </p:sp>
    </p:spTree>
    <p:extLst>
      <p:ext uri="{BB962C8B-B14F-4D97-AF65-F5344CB8AC3E}">
        <p14:creationId xmlns:p14="http://schemas.microsoft.com/office/powerpoint/2010/main" val="51573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FD8B52A-C97B-4548-A618-25F9A272C189}" type="datetimeFigureOut">
              <a:rPr lang="en-US" smtClean="0"/>
              <a:t>1/23/2022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57D8AA9-D1BE-4C3B-B15D-32A202B055E0}" type="slidenum">
              <a:rPr lang="en-US" smtClean="0"/>
              <a:t>‹#›</a:t>
            </a:fld>
            <a:endParaRPr lang="en-US"/>
          </a:p>
        </p:txBody>
      </p:sp>
    </p:spTree>
    <p:extLst>
      <p:ext uri="{BB962C8B-B14F-4D97-AF65-F5344CB8AC3E}">
        <p14:creationId xmlns:p14="http://schemas.microsoft.com/office/powerpoint/2010/main" val="3678741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FD8B52A-C97B-4548-A618-25F9A272C189}" type="datetimeFigureOut">
              <a:rPr lang="en-US" smtClean="0"/>
              <a:t>1/23/2022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57D8AA9-D1BE-4C3B-B15D-32A202B055E0}" type="slidenum">
              <a:rPr lang="en-US" smtClean="0"/>
              <a:t>‹#›</a:t>
            </a:fld>
            <a:endParaRPr lang="en-US"/>
          </a:p>
        </p:txBody>
      </p:sp>
    </p:spTree>
    <p:extLst>
      <p:ext uri="{BB962C8B-B14F-4D97-AF65-F5344CB8AC3E}">
        <p14:creationId xmlns:p14="http://schemas.microsoft.com/office/powerpoint/2010/main" val="1754359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FD8B52A-C97B-4548-A618-25F9A272C189}" type="datetimeFigureOut">
              <a:rPr lang="en-US" smtClean="0"/>
              <a:t>1/23/2022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57D8AA9-D1BE-4C3B-B15D-32A202B055E0}" type="slidenum">
              <a:rPr lang="en-US" smtClean="0"/>
              <a:t>‹#›</a:t>
            </a:fld>
            <a:endParaRPr lang="en-US"/>
          </a:p>
        </p:txBody>
      </p:sp>
    </p:spTree>
    <p:extLst>
      <p:ext uri="{BB962C8B-B14F-4D97-AF65-F5344CB8AC3E}">
        <p14:creationId xmlns:p14="http://schemas.microsoft.com/office/powerpoint/2010/main" val="21058586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FD8B52A-C97B-4548-A618-25F9A272C189}" type="datetimeFigureOut">
              <a:rPr lang="en-US" smtClean="0"/>
              <a:t>1/23/2022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57D8AA9-D1BE-4C3B-B15D-32A202B055E0}" type="slidenum">
              <a:rPr lang="en-US" smtClean="0"/>
              <a:t>‹#›</a:t>
            </a:fld>
            <a:endParaRPr lang="en-US"/>
          </a:p>
        </p:txBody>
      </p:sp>
    </p:spTree>
    <p:extLst>
      <p:ext uri="{BB962C8B-B14F-4D97-AF65-F5344CB8AC3E}">
        <p14:creationId xmlns:p14="http://schemas.microsoft.com/office/powerpoint/2010/main" val="12482314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FD8B52A-C97B-4548-A618-25F9A272C189}" type="datetimeFigureOut">
              <a:rPr lang="en-US" smtClean="0"/>
              <a:t>1/23/2022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57D8AA9-D1BE-4C3B-B15D-32A202B055E0}" type="slidenum">
              <a:rPr lang="en-US" smtClean="0"/>
              <a:t>‹#›</a:t>
            </a:fld>
            <a:endParaRPr lang="en-US"/>
          </a:p>
        </p:txBody>
      </p:sp>
    </p:spTree>
    <p:extLst>
      <p:ext uri="{BB962C8B-B14F-4D97-AF65-F5344CB8AC3E}">
        <p14:creationId xmlns:p14="http://schemas.microsoft.com/office/powerpoint/2010/main" val="36140102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FD8B52A-C97B-4548-A618-25F9A272C189}" type="datetimeFigureOut">
              <a:rPr lang="en-US" smtClean="0"/>
              <a:t>1/23/2022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57D8AA9-D1BE-4C3B-B15D-32A202B055E0}" type="slidenum">
              <a:rPr lang="en-US" smtClean="0"/>
              <a:t>‹#›</a:t>
            </a:fld>
            <a:endParaRPr lang="en-US"/>
          </a:p>
        </p:txBody>
      </p:sp>
    </p:spTree>
    <p:extLst>
      <p:ext uri="{BB962C8B-B14F-4D97-AF65-F5344CB8AC3E}">
        <p14:creationId xmlns:p14="http://schemas.microsoft.com/office/powerpoint/2010/main" val="19263914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FD8B52A-C97B-4548-A618-25F9A272C189}" type="datetimeFigureOut">
              <a:rPr lang="en-US" smtClean="0"/>
              <a:t>1/23/2022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57D8AA9-D1BE-4C3B-B15D-32A202B055E0}" type="slidenum">
              <a:rPr lang="en-US" smtClean="0"/>
              <a:t>‹#›</a:t>
            </a:fld>
            <a:endParaRPr lang="en-US"/>
          </a:p>
        </p:txBody>
      </p:sp>
    </p:spTree>
    <p:extLst>
      <p:ext uri="{BB962C8B-B14F-4D97-AF65-F5344CB8AC3E}">
        <p14:creationId xmlns:p14="http://schemas.microsoft.com/office/powerpoint/2010/main" val="40356972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FD8B52A-C97B-4548-A618-25F9A272C189}" type="datetimeFigureOut">
              <a:rPr lang="en-US" smtClean="0"/>
              <a:t>1/23/2022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57D8AA9-D1BE-4C3B-B15D-32A202B055E0}" type="slidenum">
              <a:rPr lang="en-US" smtClean="0"/>
              <a:t>‹#›</a:t>
            </a:fld>
            <a:endParaRPr lang="en-US"/>
          </a:p>
        </p:txBody>
      </p:sp>
    </p:spTree>
    <p:extLst>
      <p:ext uri="{BB962C8B-B14F-4D97-AF65-F5344CB8AC3E}">
        <p14:creationId xmlns:p14="http://schemas.microsoft.com/office/powerpoint/2010/main" val="15279205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0FD8B52A-C97B-4548-A618-25F9A272C189}" type="datetimeFigureOut">
              <a:rPr lang="en-US" smtClean="0"/>
              <a:t>1/23/2022</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B57D8AA9-D1BE-4C3B-B15D-32A202B055E0}" type="slidenum">
              <a:rPr lang="en-US" smtClean="0"/>
              <a:t>‹#›</a:t>
            </a:fld>
            <a:endParaRPr lang="en-US"/>
          </a:p>
        </p:txBody>
      </p:sp>
    </p:spTree>
    <p:extLst>
      <p:ext uri="{BB962C8B-B14F-4D97-AF65-F5344CB8AC3E}">
        <p14:creationId xmlns:p14="http://schemas.microsoft.com/office/powerpoint/2010/main" val="2083611703"/>
      </p:ext>
    </p:extLst>
  </p:cSld>
  <p:clrMap bg1="lt1" tx1="dk1" bg2="lt2" tx2="dk2" accent1="accent1" accent2="accent2" accent3="accent3" accent4="accent4" accent5="accent5" accent6="accent6" hlink="hlink" folHlink="fol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 id="2147483809" r:id="rId12"/>
    <p:sldLayoutId id="2147483810" r:id="rId13"/>
    <p:sldLayoutId id="2147483811" r:id="rId14"/>
    <p:sldLayoutId id="2147483812" r:id="rId15"/>
    <p:sldLayoutId id="2147483813"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7.xml"/><Relationship Id="rId5" Type="http://schemas.openxmlformats.org/officeDocument/2006/relationships/image" Target="../media/image14.jpeg"/><Relationship Id="rId4" Type="http://schemas.openxmlformats.org/officeDocument/2006/relationships/image" Target="../media/image13.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image" Target="../media/image15.jpeg"/><Relationship Id="rId1" Type="http://schemas.openxmlformats.org/officeDocument/2006/relationships/slideLayout" Target="../slideLayouts/slideLayout7.xml"/><Relationship Id="rId4" Type="http://schemas.openxmlformats.org/officeDocument/2006/relationships/image" Target="../media/image17.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7.xml"/><Relationship Id="rId5" Type="http://schemas.openxmlformats.org/officeDocument/2006/relationships/image" Target="../media/image6.jpeg"/><Relationship Id="rId4" Type="http://schemas.openxmlformats.org/officeDocument/2006/relationships/image" Target="../media/image5.jpeg"/></Relationships>
</file>

<file path=ppt/slides/_rels/slide7.xml.rels><?xml version="1.0" encoding="UTF-8" standalone="yes"?>
<Relationships xmlns="http://schemas.openxmlformats.org/package/2006/relationships"><Relationship Id="rId3" Type="http://schemas.openxmlformats.org/officeDocument/2006/relationships/hyperlink" Target="https://www.sciencedirect.com/topics/materials-science/hyaluronic-acid" TargetMode="External"/><Relationship Id="rId2" Type="http://schemas.openxmlformats.org/officeDocument/2006/relationships/hyperlink" Target="https://www.sciencedirect.com/topics/materials-science/alginate" TargetMode="Externa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7.xml"/><Relationship Id="rId5" Type="http://schemas.openxmlformats.org/officeDocument/2006/relationships/image" Target="../media/image10.jpeg"/><Relationship Id="rId4" Type="http://schemas.openxmlformats.org/officeDocument/2006/relationships/image" Target="../media/image9.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CE1D3E3-F05A-446F-A941-A000EBACC954}"/>
              </a:ext>
            </a:extLst>
          </p:cNvPr>
          <p:cNvSpPr txBox="1"/>
          <p:nvPr/>
        </p:nvSpPr>
        <p:spPr>
          <a:xfrm>
            <a:off x="567268" y="932793"/>
            <a:ext cx="9127066" cy="1566198"/>
          </a:xfrm>
          <a:prstGeom prst="rect">
            <a:avLst/>
          </a:prstGeom>
          <a:noFill/>
        </p:spPr>
        <p:txBody>
          <a:bodyPr wrap="square" rtlCol="0">
            <a:spAutoFit/>
          </a:bodyPr>
          <a:lstStyle/>
          <a:p>
            <a:pPr algn="ctr">
              <a:lnSpc>
                <a:spcPct val="107000"/>
              </a:lnSpc>
              <a:spcAft>
                <a:spcPts val="800"/>
              </a:spcAft>
              <a:tabLst>
                <a:tab pos="1412875" algn="l"/>
              </a:tabLst>
            </a:pPr>
            <a:r>
              <a:rPr lang="en-US" sz="1800" dirty="0">
                <a:effectLst/>
                <a:latin typeface="Calibri" panose="020F0502020204030204" pitchFamily="34" charset="0"/>
                <a:ea typeface="Calibri" panose="020F0502020204030204" pitchFamily="34" charset="0"/>
                <a:cs typeface="Mangal" panose="02040503050203030202" pitchFamily="18" charset="0"/>
              </a:rPr>
              <a:t>SCHOOL OF COMPUTING SCIENCE &amp; ENGINEERING</a:t>
            </a:r>
          </a:p>
          <a:p>
            <a:pPr algn="ctr">
              <a:lnSpc>
                <a:spcPct val="107000"/>
              </a:lnSpc>
              <a:spcAft>
                <a:spcPts val="800"/>
              </a:spcAft>
              <a:tabLst>
                <a:tab pos="1108075" algn="l"/>
              </a:tabLst>
            </a:pPr>
            <a:r>
              <a:rPr lang="en-US" sz="1800" dirty="0">
                <a:effectLst/>
                <a:latin typeface="Calibri" panose="020F0502020204030204" pitchFamily="34" charset="0"/>
                <a:ea typeface="Calibri" panose="020F0502020204030204" pitchFamily="34" charset="0"/>
                <a:cs typeface="Mangal" panose="02040503050203030202" pitchFamily="18" charset="0"/>
              </a:rPr>
              <a:t>CAT-3 Case Study Report File Submission</a:t>
            </a:r>
          </a:p>
          <a:p>
            <a:pPr algn="ctr">
              <a:lnSpc>
                <a:spcPct val="107000"/>
              </a:lnSpc>
              <a:spcAft>
                <a:spcPts val="800"/>
              </a:spcAft>
              <a:tabLst>
                <a:tab pos="1108075" algn="l"/>
              </a:tabLst>
            </a:pPr>
            <a:r>
              <a:rPr lang="en-US" sz="1800" dirty="0">
                <a:effectLst/>
                <a:latin typeface="Calibri" panose="020F0502020204030204" pitchFamily="34" charset="0"/>
                <a:ea typeface="Calibri" panose="020F0502020204030204" pitchFamily="34" charset="0"/>
                <a:cs typeface="Mangal" panose="02040503050203030202" pitchFamily="18" charset="0"/>
              </a:rPr>
              <a:t>On</a:t>
            </a:r>
          </a:p>
          <a:p>
            <a:r>
              <a:rPr lang="en-US" dirty="0"/>
              <a:t>								“BIOMATERIAL”</a:t>
            </a:r>
          </a:p>
        </p:txBody>
      </p:sp>
      <p:sp>
        <p:nvSpPr>
          <p:cNvPr id="6" name="Rectangle 2">
            <a:extLst>
              <a:ext uri="{FF2B5EF4-FFF2-40B4-BE49-F238E27FC236}">
                <a16:creationId xmlns:a16="http://schemas.microsoft.com/office/drawing/2014/main" id="{6E162857-778B-44A6-8F2D-36255CE64A8B}"/>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2049" name="Picture 1">
            <a:extLst>
              <a:ext uri="{FF2B5EF4-FFF2-40B4-BE49-F238E27FC236}">
                <a16:creationId xmlns:a16="http://schemas.microsoft.com/office/drawing/2014/main" id="{E504DA00-BFB8-47F7-ACE9-B393C8180C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0369" t="-2" r="29388" b="610"/>
          <a:stretch>
            <a:fillRect/>
          </a:stretch>
        </p:blipFill>
        <p:spPr bwMode="auto">
          <a:xfrm>
            <a:off x="1574800" y="15875"/>
            <a:ext cx="1202267" cy="925237"/>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3">
            <a:extLst>
              <a:ext uri="{FF2B5EF4-FFF2-40B4-BE49-F238E27FC236}">
                <a16:creationId xmlns:a16="http://schemas.microsoft.com/office/drawing/2014/main" id="{E8D5D0FF-BE32-4794-AF3C-D62A4286D0D3}"/>
              </a:ext>
            </a:extLst>
          </p:cNvPr>
          <p:cNvSpPr>
            <a:spLocks noChangeArrowheads="1"/>
          </p:cNvSpPr>
          <p:nvPr/>
        </p:nvSpPr>
        <p:spPr bwMode="auto">
          <a:xfrm>
            <a:off x="2929467" y="-84730"/>
            <a:ext cx="5545666" cy="8617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tabLst>
                <a:tab pos="311150" algn="l"/>
                <a:tab pos="2971800" algn="ctr"/>
              </a:tabLst>
              <a:defRPr>
                <a:solidFill>
                  <a:schemeClr val="tx1"/>
                </a:solidFill>
                <a:latin typeface="Arial" panose="020B0604020202020204" pitchFamily="34" charset="0"/>
              </a:defRPr>
            </a:lvl1pPr>
            <a:lvl2pPr eaLnBrk="0" fontAlgn="base" hangingPunct="0">
              <a:spcBef>
                <a:spcPct val="0"/>
              </a:spcBef>
              <a:spcAft>
                <a:spcPct val="0"/>
              </a:spcAft>
              <a:tabLst>
                <a:tab pos="311150" algn="l"/>
                <a:tab pos="2971800" algn="ctr"/>
              </a:tabLst>
              <a:defRPr>
                <a:solidFill>
                  <a:schemeClr val="tx1"/>
                </a:solidFill>
                <a:latin typeface="Arial" panose="020B0604020202020204" pitchFamily="34" charset="0"/>
              </a:defRPr>
            </a:lvl2pPr>
            <a:lvl3pPr eaLnBrk="0" fontAlgn="base" hangingPunct="0">
              <a:spcBef>
                <a:spcPct val="0"/>
              </a:spcBef>
              <a:spcAft>
                <a:spcPct val="0"/>
              </a:spcAft>
              <a:tabLst>
                <a:tab pos="311150" algn="l"/>
                <a:tab pos="2971800" algn="ctr"/>
              </a:tabLst>
              <a:defRPr>
                <a:solidFill>
                  <a:schemeClr val="tx1"/>
                </a:solidFill>
                <a:latin typeface="Arial" panose="020B0604020202020204" pitchFamily="34" charset="0"/>
              </a:defRPr>
            </a:lvl3pPr>
            <a:lvl4pPr eaLnBrk="0" fontAlgn="base" hangingPunct="0">
              <a:spcBef>
                <a:spcPct val="0"/>
              </a:spcBef>
              <a:spcAft>
                <a:spcPct val="0"/>
              </a:spcAft>
              <a:tabLst>
                <a:tab pos="311150" algn="l"/>
                <a:tab pos="2971800" algn="ctr"/>
              </a:tabLst>
              <a:defRPr>
                <a:solidFill>
                  <a:schemeClr val="tx1"/>
                </a:solidFill>
                <a:latin typeface="Arial" panose="020B0604020202020204" pitchFamily="34" charset="0"/>
              </a:defRPr>
            </a:lvl4pPr>
            <a:lvl5pPr eaLnBrk="0" fontAlgn="base" hangingPunct="0">
              <a:spcBef>
                <a:spcPct val="0"/>
              </a:spcBef>
              <a:spcAft>
                <a:spcPct val="0"/>
              </a:spcAft>
              <a:tabLst>
                <a:tab pos="311150" algn="l"/>
                <a:tab pos="2971800" algn="ctr"/>
              </a:tabLst>
              <a:defRPr>
                <a:solidFill>
                  <a:schemeClr val="tx1"/>
                </a:solidFill>
                <a:latin typeface="Arial" panose="020B0604020202020204" pitchFamily="34" charset="0"/>
              </a:defRPr>
            </a:lvl5pPr>
            <a:lvl6pPr eaLnBrk="0" fontAlgn="base" hangingPunct="0">
              <a:spcBef>
                <a:spcPct val="0"/>
              </a:spcBef>
              <a:spcAft>
                <a:spcPct val="0"/>
              </a:spcAft>
              <a:tabLst>
                <a:tab pos="311150" algn="l"/>
                <a:tab pos="2971800" algn="ctr"/>
              </a:tabLst>
              <a:defRPr>
                <a:solidFill>
                  <a:schemeClr val="tx1"/>
                </a:solidFill>
                <a:latin typeface="Arial" panose="020B0604020202020204" pitchFamily="34" charset="0"/>
              </a:defRPr>
            </a:lvl6pPr>
            <a:lvl7pPr eaLnBrk="0" fontAlgn="base" hangingPunct="0">
              <a:spcBef>
                <a:spcPct val="0"/>
              </a:spcBef>
              <a:spcAft>
                <a:spcPct val="0"/>
              </a:spcAft>
              <a:tabLst>
                <a:tab pos="311150" algn="l"/>
                <a:tab pos="2971800" algn="ctr"/>
              </a:tabLst>
              <a:defRPr>
                <a:solidFill>
                  <a:schemeClr val="tx1"/>
                </a:solidFill>
                <a:latin typeface="Arial" panose="020B0604020202020204" pitchFamily="34" charset="0"/>
              </a:defRPr>
            </a:lvl7pPr>
            <a:lvl8pPr eaLnBrk="0" fontAlgn="base" hangingPunct="0">
              <a:spcBef>
                <a:spcPct val="0"/>
              </a:spcBef>
              <a:spcAft>
                <a:spcPct val="0"/>
              </a:spcAft>
              <a:tabLst>
                <a:tab pos="311150" algn="l"/>
                <a:tab pos="2971800" algn="ctr"/>
              </a:tabLst>
              <a:defRPr>
                <a:solidFill>
                  <a:schemeClr val="tx1"/>
                </a:solidFill>
                <a:latin typeface="Arial" panose="020B0604020202020204" pitchFamily="34" charset="0"/>
              </a:defRPr>
            </a:lvl8pPr>
            <a:lvl9pPr eaLnBrk="0" fontAlgn="base" hangingPunct="0">
              <a:spcBef>
                <a:spcPct val="0"/>
              </a:spcBef>
              <a:spcAft>
                <a:spcPct val="0"/>
              </a:spcAft>
              <a:tabLst>
                <a:tab pos="311150" algn="l"/>
                <a:tab pos="2971800" algn="ctr"/>
              </a:tabLst>
              <a:defRPr>
                <a:solidFill>
                  <a:schemeClr val="tx1"/>
                </a:solidFill>
                <a:latin typeface="Arial" panose="020B0604020202020204" pitchFamily="34" charset="0"/>
              </a:defRPr>
            </a:lvl9pPr>
          </a:lstStyle>
          <a:p>
            <a:pPr marL="0" marR="0" lvl="0" indent="457200" algn="ctr" defTabSz="914400" rtl="0" eaLnBrk="0" fontAlgn="base" latinLnBrk="0" hangingPunct="0">
              <a:lnSpc>
                <a:spcPct val="100000"/>
              </a:lnSpc>
              <a:spcBef>
                <a:spcPct val="0"/>
              </a:spcBef>
              <a:spcAft>
                <a:spcPct val="0"/>
              </a:spcAft>
              <a:buClrTx/>
              <a:buSzTx/>
              <a:buFontTx/>
              <a:buNone/>
              <a:tabLst>
                <a:tab pos="311150" algn="l"/>
                <a:tab pos="2971800" algn="ctr"/>
              </a:tabLst>
            </a:pPr>
            <a:r>
              <a:rPr kumimoji="0" lang="en-US" altLang="en-US" sz="2800" b="1" i="1" u="none" strike="noStrike" cap="none" normalizeH="0" baseline="0" dirty="0">
                <a:ln>
                  <a:noFill/>
                </a:ln>
                <a:solidFill>
                  <a:schemeClr val="tx1"/>
                </a:solidFill>
                <a:effectLst/>
                <a:latin typeface="Cambria" panose="02040503050406030204" pitchFamily="18" charset="0"/>
                <a:ea typeface="Times New Roman" panose="02020603050405020304" pitchFamily="18" charset="0"/>
                <a:cs typeface="Mangal" panose="02040503050203030202" pitchFamily="18" charset="0"/>
              </a:rPr>
              <a:t>GALGOTIAS UNIVERSITY</a:t>
            </a:r>
            <a:endParaRPr kumimoji="0" lang="en-US" altLang="en-US" sz="800" b="0" i="0" u="none" strike="noStrike" cap="none" normalizeH="0" baseline="0" dirty="0">
              <a:ln>
                <a:noFill/>
              </a:ln>
              <a:solidFill>
                <a:schemeClr val="tx1"/>
              </a:solidFill>
              <a:effectLst/>
            </a:endParaRPr>
          </a:p>
          <a:p>
            <a:pPr marL="0" marR="0" lvl="0" indent="457200" algn="ctr" defTabSz="914400" rtl="0" eaLnBrk="0" fontAlgn="base" latinLnBrk="0" hangingPunct="0">
              <a:lnSpc>
                <a:spcPct val="100000"/>
              </a:lnSpc>
              <a:spcBef>
                <a:spcPct val="0"/>
              </a:spcBef>
              <a:spcAft>
                <a:spcPct val="0"/>
              </a:spcAft>
              <a:buClrTx/>
              <a:buSzTx/>
              <a:buFontTx/>
              <a:buNone/>
              <a:tabLst>
                <a:tab pos="311150" algn="l"/>
                <a:tab pos="2971800" algn="ctr"/>
              </a:tabLst>
            </a:pPr>
            <a:r>
              <a:rPr kumimoji="0" lang="en-US" altLang="en-US" sz="11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Mangal" panose="02040503050203030202" pitchFamily="18" charset="0"/>
              </a:rPr>
              <a:t>                            Plot No.2, Sector -17 A, Yamuna Expressway,</a:t>
            </a:r>
            <a:endParaRPr kumimoji="0" lang="en-US" altLang="en-US" sz="800" b="0" i="0" u="none" strike="noStrike" cap="none" normalizeH="0" baseline="0" dirty="0">
              <a:ln>
                <a:noFill/>
              </a:ln>
              <a:solidFill>
                <a:schemeClr val="tx1"/>
              </a:solidFill>
              <a:effectLst/>
              <a:latin typeface="Arial" panose="020B0604020202020204" pitchFamily="34" charset="0"/>
            </a:endParaRPr>
          </a:p>
          <a:p>
            <a:pPr marL="0" marR="0" lvl="0" indent="457200" algn="ctr" defTabSz="914400" rtl="0" eaLnBrk="0" fontAlgn="base" latinLnBrk="0" hangingPunct="0">
              <a:lnSpc>
                <a:spcPct val="100000"/>
              </a:lnSpc>
              <a:spcBef>
                <a:spcPct val="0"/>
              </a:spcBef>
              <a:spcAft>
                <a:spcPct val="0"/>
              </a:spcAft>
              <a:buClrTx/>
              <a:buSzTx/>
              <a:buFontTx/>
              <a:buNone/>
              <a:tabLst>
                <a:tab pos="311150" algn="l"/>
                <a:tab pos="2971800" algn="ctr"/>
              </a:tabLst>
            </a:pPr>
            <a:r>
              <a:rPr kumimoji="0" lang="en-US" altLang="en-US" sz="11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Mangal" panose="02040503050203030202" pitchFamily="18" charset="0"/>
              </a:rPr>
              <a:t>	                        Greater Noida, Gautam Buddha Nagar, U.P., India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cxnSp>
        <p:nvCxnSpPr>
          <p:cNvPr id="9" name="Straight Connector 8">
            <a:extLst>
              <a:ext uri="{FF2B5EF4-FFF2-40B4-BE49-F238E27FC236}">
                <a16:creationId xmlns:a16="http://schemas.microsoft.com/office/drawing/2014/main" id="{87F87952-D434-49E7-86B1-5551B29F217A}"/>
              </a:ext>
            </a:extLst>
          </p:cNvPr>
          <p:cNvCxnSpPr>
            <a:cxnSpLocks/>
          </p:cNvCxnSpPr>
          <p:nvPr/>
        </p:nvCxnSpPr>
        <p:spPr>
          <a:xfrm>
            <a:off x="736600" y="941112"/>
            <a:ext cx="8779933" cy="0"/>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DCADF520-AC04-45AE-A517-E8C3E896E6FB}"/>
              </a:ext>
            </a:extLst>
          </p:cNvPr>
          <p:cNvSpPr txBox="1"/>
          <p:nvPr/>
        </p:nvSpPr>
        <p:spPr>
          <a:xfrm>
            <a:off x="567268" y="2699857"/>
            <a:ext cx="8688916" cy="2149499"/>
          </a:xfrm>
          <a:prstGeom prst="rect">
            <a:avLst/>
          </a:prstGeom>
          <a:noFill/>
        </p:spPr>
        <p:txBody>
          <a:bodyPr wrap="square">
            <a:spAutoFit/>
          </a:bodyPr>
          <a:lstStyle/>
          <a:p>
            <a:pPr indent="457200"/>
            <a:r>
              <a:rPr lang="en-US" sz="1800" kern="1400" spc="-50" dirty="0">
                <a:effectLst/>
                <a:latin typeface="Cambria" panose="02040503050406030204" pitchFamily="18" charset="0"/>
                <a:ea typeface="Times New Roman" panose="02020603050405020304" pitchFamily="18" charset="0"/>
                <a:cs typeface="Cambria" panose="02040503050406030204" pitchFamily="18" charset="0"/>
              </a:rPr>
              <a:t>Course Name: </a:t>
            </a:r>
            <a:r>
              <a:rPr lang="en-US" sz="2000" i="0" dirty="0">
                <a:solidFill>
                  <a:srgbClr val="212529"/>
                </a:solidFill>
                <a:effectLst/>
                <a:latin typeface="Poppins" panose="020B0502040204020203" pitchFamily="2" charset="0"/>
              </a:rPr>
              <a:t>Biology For Engineers</a:t>
            </a:r>
          </a:p>
          <a:p>
            <a:pPr indent="457200"/>
            <a:r>
              <a:rPr lang="en-US" sz="1800" dirty="0">
                <a:effectLst/>
                <a:latin typeface="Cambria" panose="02040503050406030204" pitchFamily="18" charset="0"/>
                <a:ea typeface="Calibri" panose="020F0502020204030204" pitchFamily="34" charset="0"/>
                <a:cs typeface="Cambria" panose="02040503050406030204" pitchFamily="18" charset="0"/>
              </a:rPr>
              <a:t>Course Code:</a:t>
            </a:r>
            <a:r>
              <a:rPr lang="en-US" sz="2000" b="0" i="0" dirty="0">
                <a:solidFill>
                  <a:srgbClr val="212529"/>
                </a:solidFill>
                <a:effectLst/>
                <a:latin typeface="Poppins" panose="00000500000000000000" pitchFamily="2" charset="0"/>
              </a:rPr>
              <a:t>BBS01T1008</a:t>
            </a:r>
            <a:endParaRPr lang="en-US" sz="2000" dirty="0">
              <a:latin typeface="Calibri" panose="020F0502020204030204" pitchFamily="34" charset="0"/>
              <a:ea typeface="Calibri" panose="020F0502020204030204" pitchFamily="34" charset="0"/>
              <a:cs typeface="Mangal" panose="02040503050203030202" pitchFamily="18" charset="0"/>
            </a:endParaRPr>
          </a:p>
          <a:p>
            <a:pPr>
              <a:lnSpc>
                <a:spcPct val="107000"/>
              </a:lnSpc>
              <a:spcAft>
                <a:spcPts val="800"/>
              </a:spcAft>
            </a:pPr>
            <a:r>
              <a:rPr lang="en-US" sz="1800" dirty="0">
                <a:effectLst/>
                <a:latin typeface="Cambria" panose="02040503050406030204" pitchFamily="18" charset="0"/>
                <a:ea typeface="Calibri" panose="020F0502020204030204" pitchFamily="34" charset="0"/>
                <a:cs typeface="Cambria" panose="02040503050406030204" pitchFamily="18" charset="0"/>
              </a:rPr>
              <a:t>	School: SCSE	</a:t>
            </a:r>
          </a:p>
          <a:p>
            <a:pPr>
              <a:lnSpc>
                <a:spcPct val="107000"/>
              </a:lnSpc>
              <a:spcAft>
                <a:spcPts val="800"/>
              </a:spcAft>
            </a:pPr>
            <a:r>
              <a:rPr lang="en-US" dirty="0">
                <a:latin typeface="Cambria" panose="02040503050406030204" pitchFamily="18" charset="0"/>
                <a:ea typeface="Calibri" panose="020F0502020204030204" pitchFamily="34" charset="0"/>
                <a:cs typeface="Cambria" panose="02040503050406030204" pitchFamily="18" charset="0"/>
              </a:rPr>
              <a:t>	Program: B. TECH</a:t>
            </a:r>
            <a:r>
              <a:rPr lang="en-US" sz="1800" dirty="0">
                <a:effectLst/>
                <a:latin typeface="Cambria" panose="02040503050406030204" pitchFamily="18" charset="0"/>
                <a:ea typeface="Calibri" panose="020F0502020204030204" pitchFamily="34" charset="0"/>
                <a:cs typeface="Cambria" panose="02040503050406030204" pitchFamily="18" charset="0"/>
              </a:rPr>
              <a:t>								</a:t>
            </a:r>
            <a:r>
              <a:rPr lang="en-US" sz="2000" dirty="0">
                <a:effectLst/>
                <a:latin typeface="Cambria" panose="02040503050406030204" pitchFamily="18" charset="0"/>
                <a:ea typeface="Calibri" panose="020F0502020204030204" pitchFamily="34" charset="0"/>
                <a:cs typeface="Cambria" panose="02040503050406030204" pitchFamily="18" charset="0"/>
              </a:rPr>
              <a:t>Year: 1</a:t>
            </a:r>
            <a:r>
              <a:rPr lang="en-US" sz="2000" baseline="30000" dirty="0">
                <a:effectLst/>
                <a:latin typeface="Cambria" panose="02040503050406030204" pitchFamily="18" charset="0"/>
                <a:ea typeface="Calibri" panose="020F0502020204030204" pitchFamily="34" charset="0"/>
                <a:cs typeface="Cambria" panose="02040503050406030204" pitchFamily="18" charset="0"/>
              </a:rPr>
              <a:t>st</a:t>
            </a:r>
            <a:r>
              <a:rPr lang="en-US" sz="2000" dirty="0">
                <a:effectLst/>
                <a:latin typeface="Cambria" panose="02040503050406030204" pitchFamily="18" charset="0"/>
                <a:ea typeface="Calibri" panose="020F0502020204030204" pitchFamily="34" charset="0"/>
                <a:cs typeface="Cambria" panose="02040503050406030204" pitchFamily="18" charset="0"/>
              </a:rPr>
              <a:t>      Semester: 1 </a:t>
            </a:r>
            <a:endParaRPr lang="en-US" sz="2000" dirty="0">
              <a:effectLst/>
              <a:latin typeface="Calibri" panose="020F0502020204030204" pitchFamily="34" charset="0"/>
              <a:ea typeface="Calibri" panose="020F0502020204030204" pitchFamily="34" charset="0"/>
              <a:cs typeface="Mangal" panose="02040503050203030202" pitchFamily="18" charset="0"/>
            </a:endParaRPr>
          </a:p>
          <a:p>
            <a:pPr>
              <a:lnSpc>
                <a:spcPct val="107000"/>
              </a:lnSpc>
              <a:spcAft>
                <a:spcPts val="800"/>
              </a:spcAft>
            </a:pPr>
            <a:r>
              <a:rPr lang="en-US" sz="2000" dirty="0">
                <a:effectLst/>
                <a:latin typeface="Cambria" panose="02040503050406030204" pitchFamily="18" charset="0"/>
                <a:ea typeface="Calibri" panose="020F0502020204030204" pitchFamily="34" charset="0"/>
                <a:cs typeface="Cambria" panose="02040503050406030204" pitchFamily="18" charset="0"/>
              </a:rPr>
              <a:t>	</a:t>
            </a:r>
            <a:r>
              <a:rPr lang="en-US" sz="1050" dirty="0">
                <a:effectLst/>
                <a:latin typeface="Cambria" panose="02040503050406030204" pitchFamily="18" charset="0"/>
                <a:ea typeface="Calibri" panose="020F0502020204030204" pitchFamily="34" charset="0"/>
                <a:cs typeface="Cambria" panose="02040503050406030204" pitchFamily="18" charset="0"/>
              </a:rPr>
              <a:t>											</a:t>
            </a:r>
            <a:r>
              <a:rPr lang="en-US" sz="2000" dirty="0">
                <a:effectLst/>
                <a:latin typeface="Cambria" panose="02040503050406030204" pitchFamily="18" charset="0"/>
                <a:ea typeface="Calibri" panose="020F0502020204030204" pitchFamily="34" charset="0"/>
                <a:cs typeface="Cambria" panose="02040503050406030204" pitchFamily="18" charset="0"/>
              </a:rPr>
              <a:t>Session: 2021-2022</a:t>
            </a:r>
            <a:r>
              <a:rPr lang="en-US" sz="1800" dirty="0">
                <a:effectLst/>
                <a:latin typeface="Cambria" panose="02040503050406030204" pitchFamily="18" charset="0"/>
                <a:ea typeface="Calibri" panose="020F0502020204030204" pitchFamily="34" charset="0"/>
                <a:cs typeface="Cambria" panose="02040503050406030204" pitchFamily="18" charset="0"/>
              </a:rPr>
              <a:t>					</a:t>
            </a:r>
            <a:endParaRPr lang="en-US" sz="1050" dirty="0">
              <a:effectLst/>
              <a:latin typeface="Calibri" panose="020F0502020204030204" pitchFamily="34" charset="0"/>
              <a:ea typeface="Calibri" panose="020F0502020204030204" pitchFamily="34" charset="0"/>
              <a:cs typeface="Mangal" panose="02040503050203030202" pitchFamily="18" charset="0"/>
            </a:endParaRPr>
          </a:p>
        </p:txBody>
      </p:sp>
      <p:graphicFrame>
        <p:nvGraphicFramePr>
          <p:cNvPr id="16" name="Table 15">
            <a:extLst>
              <a:ext uri="{FF2B5EF4-FFF2-40B4-BE49-F238E27FC236}">
                <a16:creationId xmlns:a16="http://schemas.microsoft.com/office/drawing/2014/main" id="{76E83F8F-7448-4ED8-A46B-9F76E6226AA6}"/>
              </a:ext>
            </a:extLst>
          </p:cNvPr>
          <p:cNvGraphicFramePr>
            <a:graphicFrameLocks noGrp="1"/>
          </p:cNvGraphicFramePr>
          <p:nvPr>
            <p:extLst>
              <p:ext uri="{D42A27DB-BD31-4B8C-83A1-F6EECF244321}">
                <p14:modId xmlns:p14="http://schemas.microsoft.com/office/powerpoint/2010/main" val="1579871283"/>
              </p:ext>
            </p:extLst>
          </p:nvPr>
        </p:nvGraphicFramePr>
        <p:xfrm>
          <a:off x="1314409" y="4771786"/>
          <a:ext cx="7624313" cy="2070339"/>
        </p:xfrm>
        <a:graphic>
          <a:graphicData uri="http://schemas.openxmlformats.org/drawingml/2006/table">
            <a:tbl>
              <a:tblPr firstRow="1" firstCol="1" bandRow="1">
                <a:tableStyleId>{5C22544A-7EE6-4342-B048-85BDC9FD1C3A}</a:tableStyleId>
              </a:tblPr>
              <a:tblGrid>
                <a:gridCol w="3801937">
                  <a:extLst>
                    <a:ext uri="{9D8B030D-6E8A-4147-A177-3AD203B41FA5}">
                      <a16:colId xmlns:a16="http://schemas.microsoft.com/office/drawing/2014/main" val="274432236"/>
                    </a:ext>
                  </a:extLst>
                </a:gridCol>
                <a:gridCol w="3822376">
                  <a:extLst>
                    <a:ext uri="{9D8B030D-6E8A-4147-A177-3AD203B41FA5}">
                      <a16:colId xmlns:a16="http://schemas.microsoft.com/office/drawing/2014/main" val="2547108591"/>
                    </a:ext>
                  </a:extLst>
                </a:gridCol>
              </a:tblGrid>
              <a:tr h="491712">
                <a:tc>
                  <a:txBody>
                    <a:bodyPr/>
                    <a:lstStyle/>
                    <a:p>
                      <a:pPr algn="l">
                        <a:lnSpc>
                          <a:spcPct val="107000"/>
                        </a:lnSpc>
                        <a:spcAft>
                          <a:spcPts val="800"/>
                        </a:spcAft>
                      </a:pPr>
                      <a:r>
                        <a:rPr lang="en-US" sz="2800" dirty="0">
                          <a:effectLst/>
                        </a:rPr>
                        <a:t>Submitted By:</a:t>
                      </a:r>
                      <a:endParaRPr lang="en-US" sz="11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tc>
                  <a:txBody>
                    <a:bodyPr/>
                    <a:lstStyle/>
                    <a:p>
                      <a:pPr algn="l">
                        <a:lnSpc>
                          <a:spcPct val="107000"/>
                        </a:lnSpc>
                        <a:spcAft>
                          <a:spcPts val="800"/>
                        </a:spcAft>
                      </a:pPr>
                      <a:r>
                        <a:rPr lang="en-US" sz="2800" dirty="0">
                          <a:effectLst/>
                        </a:rPr>
                        <a:t>Submitted To:</a:t>
                      </a:r>
                      <a:endParaRPr lang="en-US" sz="11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tc>
                <a:extLst>
                  <a:ext uri="{0D108BD9-81ED-4DB2-BD59-A6C34878D82A}">
                    <a16:rowId xmlns:a16="http://schemas.microsoft.com/office/drawing/2014/main" val="3840155099"/>
                  </a:ext>
                </a:extLst>
              </a:tr>
              <a:tr h="1578627">
                <a:tc>
                  <a:txBody>
                    <a:bodyPr/>
                    <a:lstStyle/>
                    <a:p>
                      <a:pPr algn="l">
                        <a:lnSpc>
                          <a:spcPct val="107000"/>
                        </a:lnSpc>
                        <a:spcAft>
                          <a:spcPts val="800"/>
                        </a:spcAft>
                      </a:pPr>
                      <a:r>
                        <a:rPr lang="en-US" sz="1400" dirty="0">
                          <a:effectLst/>
                          <a:latin typeface="Calibri" panose="020F0502020204030204" pitchFamily="34" charset="0"/>
                          <a:ea typeface="Calibri" panose="020F0502020204030204" pitchFamily="34" charset="0"/>
                          <a:cs typeface="Mangal" panose="02040503050203030202" pitchFamily="18" charset="0"/>
                        </a:rPr>
                        <a:t>NEERAJ SINGH(21SCSE1011675)</a:t>
                      </a:r>
                    </a:p>
                    <a:p>
                      <a:pPr algn="l">
                        <a:lnSpc>
                          <a:spcPct val="107000"/>
                        </a:lnSpc>
                        <a:spcAft>
                          <a:spcPts val="800"/>
                        </a:spcAft>
                      </a:pPr>
                      <a:r>
                        <a:rPr lang="en-US" sz="1400" dirty="0">
                          <a:effectLst/>
                          <a:latin typeface="Calibri" panose="020F0502020204030204" pitchFamily="34" charset="0"/>
                          <a:ea typeface="Calibri" panose="020F0502020204030204" pitchFamily="34" charset="0"/>
                          <a:cs typeface="Mangal" panose="02040503050203030202" pitchFamily="18" charset="0"/>
                        </a:rPr>
                        <a:t>DEEPANSH BHATIA(21SCSE1011677)</a:t>
                      </a:r>
                    </a:p>
                    <a:p>
                      <a:pPr algn="l">
                        <a:lnSpc>
                          <a:spcPct val="107000"/>
                        </a:lnSpc>
                        <a:spcAft>
                          <a:spcPts val="800"/>
                        </a:spcAft>
                      </a:pPr>
                      <a:r>
                        <a:rPr lang="en-US" sz="1400" dirty="0">
                          <a:effectLst/>
                          <a:latin typeface="Calibri" panose="020F0502020204030204" pitchFamily="34" charset="0"/>
                          <a:ea typeface="Calibri" panose="020F0502020204030204" pitchFamily="34" charset="0"/>
                          <a:cs typeface="Mangal" panose="02040503050203030202" pitchFamily="18" charset="0"/>
                        </a:rPr>
                        <a:t>AVIRAL GAURAV</a:t>
                      </a:r>
                      <a:r>
                        <a:rPr lang="en-US" sz="1400">
                          <a:effectLst/>
                          <a:latin typeface="Calibri" panose="020F0502020204030204" pitchFamily="34" charset="0"/>
                          <a:ea typeface="Calibri" panose="020F0502020204030204" pitchFamily="34" charset="0"/>
                          <a:cs typeface="Mangal" panose="02040503050203030202" pitchFamily="18" charset="0"/>
                        </a:rPr>
                        <a:t>(21SCSE1300029</a:t>
                      </a:r>
                      <a:r>
                        <a:rPr lang="en-US" sz="1400" dirty="0">
                          <a:effectLst/>
                          <a:latin typeface="Calibri" panose="020F0502020204030204" pitchFamily="34" charset="0"/>
                          <a:ea typeface="Calibri" panose="020F0502020204030204" pitchFamily="34" charset="0"/>
                          <a:cs typeface="Mangal" panose="02040503050203030202" pitchFamily="18" charset="0"/>
                        </a:rPr>
                        <a:t>)</a:t>
                      </a:r>
                    </a:p>
                    <a:p>
                      <a:pPr algn="l">
                        <a:lnSpc>
                          <a:spcPct val="107000"/>
                        </a:lnSpc>
                        <a:spcAft>
                          <a:spcPts val="800"/>
                        </a:spcAft>
                      </a:pPr>
                      <a:r>
                        <a:rPr lang="en-US" sz="1400" dirty="0">
                          <a:effectLst/>
                          <a:latin typeface="Calibri" panose="020F0502020204030204" pitchFamily="34" charset="0"/>
                          <a:ea typeface="Calibri" panose="020F0502020204030204" pitchFamily="34" charset="0"/>
                          <a:cs typeface="Mangal" panose="02040503050203030202" pitchFamily="18" charset="0"/>
                        </a:rPr>
                        <a:t>ABHINAV KUMAR CHOUDHARY(21SCSE1011615)</a:t>
                      </a:r>
                    </a:p>
                    <a:p>
                      <a:pPr algn="l">
                        <a:lnSpc>
                          <a:spcPct val="107000"/>
                        </a:lnSpc>
                        <a:spcAft>
                          <a:spcPts val="800"/>
                        </a:spcAft>
                      </a:pPr>
                      <a:r>
                        <a:rPr lang="en-US" sz="1400" dirty="0">
                          <a:effectLst/>
                          <a:latin typeface="Calibri" panose="020F0502020204030204" pitchFamily="34" charset="0"/>
                          <a:ea typeface="Calibri" panose="020F0502020204030204" pitchFamily="34" charset="0"/>
                          <a:cs typeface="Mangal" panose="02040503050203030202" pitchFamily="18" charset="0"/>
                        </a:rPr>
                        <a:t>AMIT SINGH(21SCSE1410106)</a:t>
                      </a:r>
                    </a:p>
                  </a:txBody>
                  <a:tcPr marL="68580" marR="68580" marT="0" marB="0"/>
                </a:tc>
                <a:tc>
                  <a:txBody>
                    <a:bodyPr/>
                    <a:lstStyle/>
                    <a:p>
                      <a:pPr algn="l">
                        <a:lnSpc>
                          <a:spcPct val="107000"/>
                        </a:lnSpc>
                        <a:spcAft>
                          <a:spcPts val="800"/>
                        </a:spcAft>
                      </a:pPr>
                      <a:r>
                        <a:rPr lang="en-US" sz="2000" dirty="0">
                          <a:effectLst/>
                          <a:latin typeface="Calibri" panose="020F0502020204030204" pitchFamily="34" charset="0"/>
                          <a:ea typeface="Calibri" panose="020F0502020204030204" pitchFamily="34" charset="0"/>
                          <a:cs typeface="Mangal" panose="02040503050203030202" pitchFamily="18" charset="0"/>
                        </a:rPr>
                        <a:t>Mrs. KARISHMA TIWARI</a:t>
                      </a:r>
                    </a:p>
                  </a:txBody>
                  <a:tcPr marL="68580" marR="68580" marT="0" marB="0"/>
                </a:tc>
                <a:extLst>
                  <a:ext uri="{0D108BD9-81ED-4DB2-BD59-A6C34878D82A}">
                    <a16:rowId xmlns:a16="http://schemas.microsoft.com/office/drawing/2014/main" val="714332073"/>
                  </a:ext>
                </a:extLst>
              </a:tr>
            </a:tbl>
          </a:graphicData>
        </a:graphic>
      </p:graphicFrame>
      <p:sp>
        <p:nvSpPr>
          <p:cNvPr id="18" name="Rectangle 4">
            <a:extLst>
              <a:ext uri="{FF2B5EF4-FFF2-40B4-BE49-F238E27FC236}">
                <a16:creationId xmlns:a16="http://schemas.microsoft.com/office/drawing/2014/main" id="{78375F05-5D96-4F40-97F0-CD1FC648CE8E}"/>
              </a:ext>
            </a:extLst>
          </p:cNvPr>
          <p:cNvSpPr>
            <a:spLocks noChangeArrowheads="1"/>
          </p:cNvSpPr>
          <p:nvPr/>
        </p:nvSpPr>
        <p:spPr bwMode="auto">
          <a:xfrm>
            <a:off x="1926886" y="4510802"/>
            <a:ext cx="13635433" cy="6771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2000" b="0" i="0" u="none" strike="noStrike" cap="none" normalizeH="0" baseline="0">
                <a:ln>
                  <a:noFill/>
                </a:ln>
                <a:solidFill>
                  <a:schemeClr val="tx1"/>
                </a:solidFill>
                <a:effectLst/>
                <a:latin typeface="Arial" panose="020B0604020202020204" pitchFamily="34" charset="0"/>
                <a:ea typeface="Calibri" panose="020F0502020204030204" pitchFamily="34" charset="0"/>
                <a:cs typeface="Cambria" panose="02040503050406030204" pitchFamily="18"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9215196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Acellular Dermal Matrix Grafts for Root Coverage Procedures: Review of  Products and Introduction of a New Technique | Compendium of Continuing  Education in Dentistry | June 2013 RN | Compendium | CDEWorld">
            <a:extLst>
              <a:ext uri="{FF2B5EF4-FFF2-40B4-BE49-F238E27FC236}">
                <a16:creationId xmlns:a16="http://schemas.microsoft.com/office/drawing/2014/main" id="{D1AFAEAB-BC27-40C9-A85A-86CDEE7D9CD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0742" y="76200"/>
            <a:ext cx="3524250" cy="254793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C5DBFE3E-765F-43EF-9B9A-6EC01A506B9C}"/>
              </a:ext>
            </a:extLst>
          </p:cNvPr>
          <p:cNvSpPr txBox="1"/>
          <p:nvPr/>
        </p:nvSpPr>
        <p:spPr>
          <a:xfrm>
            <a:off x="558800" y="2624138"/>
            <a:ext cx="3268134" cy="369332"/>
          </a:xfrm>
          <a:prstGeom prst="rect">
            <a:avLst/>
          </a:prstGeom>
          <a:noFill/>
        </p:spPr>
        <p:txBody>
          <a:bodyPr wrap="square" rtlCol="0">
            <a:spAutoFit/>
          </a:bodyPr>
          <a:lstStyle/>
          <a:p>
            <a:r>
              <a:rPr lang="en-IN" b="0" i="0" dirty="0">
                <a:solidFill>
                  <a:srgbClr val="2E2E2E"/>
                </a:solidFill>
                <a:effectLst/>
                <a:latin typeface="NexusSans"/>
              </a:rPr>
              <a:t>human acellular dermal matrix</a:t>
            </a:r>
            <a:endParaRPr lang="en-US" dirty="0"/>
          </a:p>
        </p:txBody>
      </p:sp>
      <p:pic>
        <p:nvPicPr>
          <p:cNvPr id="8196" name="Picture 4" descr="Membranes | Free Full-Text | The Early Fragmentation of a Bovine  Dermis-Derived Collagen Barrier Membrane Contributes to Transmembraneous  Vascularization—A Possible Paradigm Shift for Guided Bone Regeneration |  HTML">
            <a:extLst>
              <a:ext uri="{FF2B5EF4-FFF2-40B4-BE49-F238E27FC236}">
                <a16:creationId xmlns:a16="http://schemas.microsoft.com/office/drawing/2014/main" id="{F42A08A3-8F03-492E-B3FC-B02CA89410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4797" y="76201"/>
            <a:ext cx="4351602" cy="254793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A77D56DF-9239-41D9-B887-77CCA0E96244}"/>
              </a:ext>
            </a:extLst>
          </p:cNvPr>
          <p:cNvSpPr txBox="1"/>
          <p:nvPr/>
        </p:nvSpPr>
        <p:spPr>
          <a:xfrm>
            <a:off x="4944797" y="2624137"/>
            <a:ext cx="4410870" cy="923330"/>
          </a:xfrm>
          <a:prstGeom prst="rect">
            <a:avLst/>
          </a:prstGeom>
          <a:noFill/>
        </p:spPr>
        <p:txBody>
          <a:bodyPr wrap="square" rtlCol="0">
            <a:spAutoFit/>
          </a:bodyPr>
          <a:lstStyle/>
          <a:p>
            <a:r>
              <a:rPr lang="en-IN" b="0" i="0" dirty="0">
                <a:solidFill>
                  <a:srgbClr val="2E2E2E"/>
                </a:solidFill>
                <a:effectLst/>
                <a:latin typeface="NexusSans"/>
              </a:rPr>
              <a:t>bovine bone materials and porcine-based collagen membranes</a:t>
            </a:r>
          </a:p>
          <a:p>
            <a:endParaRPr lang="en-US" dirty="0"/>
          </a:p>
        </p:txBody>
      </p:sp>
      <p:pic>
        <p:nvPicPr>
          <p:cNvPr id="8198" name="Picture 6" descr="How Celluslose Is Used in Food">
            <a:extLst>
              <a:ext uri="{FF2B5EF4-FFF2-40B4-BE49-F238E27FC236}">
                <a16:creationId xmlns:a16="http://schemas.microsoft.com/office/drawing/2014/main" id="{37661136-7724-4AC8-9AE0-2E427EDC03C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3008" y="3329517"/>
            <a:ext cx="3591984" cy="239465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AB26416-CC3D-4F62-AFDD-5AAE40028B24}"/>
              </a:ext>
            </a:extLst>
          </p:cNvPr>
          <p:cNvSpPr txBox="1"/>
          <p:nvPr/>
        </p:nvSpPr>
        <p:spPr>
          <a:xfrm>
            <a:off x="720476" y="5724173"/>
            <a:ext cx="2944781" cy="369332"/>
          </a:xfrm>
          <a:prstGeom prst="rect">
            <a:avLst/>
          </a:prstGeom>
          <a:noFill/>
        </p:spPr>
        <p:txBody>
          <a:bodyPr wrap="none" rtlCol="0">
            <a:spAutoFit/>
          </a:bodyPr>
          <a:lstStyle/>
          <a:p>
            <a:r>
              <a:rPr lang="en-IN" b="0" i="0" dirty="0">
                <a:effectLst/>
                <a:latin typeface="NexusSans"/>
              </a:rPr>
              <a:t>natural biomaterials cellulose</a:t>
            </a:r>
            <a:endParaRPr lang="en-US" dirty="0"/>
          </a:p>
        </p:txBody>
      </p:sp>
      <p:pic>
        <p:nvPicPr>
          <p:cNvPr id="8200" name="Picture 8" descr="Sibelco - Polymers | Adhesives, Cables, Composites, Films, Wires">
            <a:extLst>
              <a:ext uri="{FF2B5EF4-FFF2-40B4-BE49-F238E27FC236}">
                <a16:creationId xmlns:a16="http://schemas.microsoft.com/office/drawing/2014/main" id="{6B4447BD-BD80-4463-904D-E0F5CECDA80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72855" y="3329517"/>
            <a:ext cx="4664870" cy="239465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4CBE804C-BCB3-419F-ACDA-4C6D8A4311FE}"/>
              </a:ext>
            </a:extLst>
          </p:cNvPr>
          <p:cNvSpPr txBox="1"/>
          <p:nvPr/>
        </p:nvSpPr>
        <p:spPr>
          <a:xfrm>
            <a:off x="5850467" y="5724173"/>
            <a:ext cx="3331040" cy="369332"/>
          </a:xfrm>
          <a:prstGeom prst="rect">
            <a:avLst/>
          </a:prstGeom>
          <a:noFill/>
        </p:spPr>
        <p:txBody>
          <a:bodyPr wrap="none" rtlCol="0">
            <a:spAutoFit/>
          </a:bodyPr>
          <a:lstStyle/>
          <a:p>
            <a:r>
              <a:rPr lang="en-IN" b="0" i="0" dirty="0">
                <a:effectLst/>
                <a:latin typeface="NexusSans"/>
              </a:rPr>
              <a:t>Synthetic biomaterials (polymers)</a:t>
            </a:r>
            <a:endParaRPr lang="en-US" dirty="0"/>
          </a:p>
        </p:txBody>
      </p:sp>
    </p:spTree>
    <p:extLst>
      <p:ext uri="{BB962C8B-B14F-4D97-AF65-F5344CB8AC3E}">
        <p14:creationId xmlns:p14="http://schemas.microsoft.com/office/powerpoint/2010/main" val="23953769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3920BA7-5C63-40DE-932A-FFBD2042A2E2}"/>
              </a:ext>
            </a:extLst>
          </p:cNvPr>
          <p:cNvSpPr txBox="1"/>
          <p:nvPr/>
        </p:nvSpPr>
        <p:spPr>
          <a:xfrm>
            <a:off x="67734" y="59267"/>
            <a:ext cx="7577666" cy="707886"/>
          </a:xfrm>
          <a:prstGeom prst="rect">
            <a:avLst/>
          </a:prstGeom>
          <a:noFill/>
        </p:spPr>
        <p:txBody>
          <a:bodyPr wrap="square" rtlCol="0">
            <a:spAutoFit/>
          </a:bodyPr>
          <a:lstStyle/>
          <a:p>
            <a:r>
              <a:rPr lang="en-US" sz="4000" b="1" i="0" dirty="0">
                <a:solidFill>
                  <a:schemeClr val="accent2"/>
                </a:solidFill>
                <a:effectLst/>
                <a:latin typeface="Source Sans Pro" panose="020B0503030403020204" pitchFamily="34" charset="0"/>
              </a:rPr>
              <a:t>future research on biomaterials?</a:t>
            </a:r>
            <a:endParaRPr lang="en-US" sz="4000" dirty="0">
              <a:solidFill>
                <a:schemeClr val="accent2"/>
              </a:solidFill>
            </a:endParaRPr>
          </a:p>
        </p:txBody>
      </p:sp>
      <p:cxnSp>
        <p:nvCxnSpPr>
          <p:cNvPr id="4" name="Straight Connector 3">
            <a:extLst>
              <a:ext uri="{FF2B5EF4-FFF2-40B4-BE49-F238E27FC236}">
                <a16:creationId xmlns:a16="http://schemas.microsoft.com/office/drawing/2014/main" id="{3A97F5FB-CE7C-4C63-9C4C-5C0235E4230E}"/>
              </a:ext>
            </a:extLst>
          </p:cNvPr>
          <p:cNvCxnSpPr>
            <a:cxnSpLocks/>
          </p:cNvCxnSpPr>
          <p:nvPr/>
        </p:nvCxnSpPr>
        <p:spPr>
          <a:xfrm>
            <a:off x="67734" y="660400"/>
            <a:ext cx="765386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48EECC05-9D5A-464A-BD77-C9103E5C1CB9}"/>
              </a:ext>
            </a:extLst>
          </p:cNvPr>
          <p:cNvSpPr txBox="1"/>
          <p:nvPr/>
        </p:nvSpPr>
        <p:spPr>
          <a:xfrm>
            <a:off x="67734" y="939802"/>
            <a:ext cx="7653866" cy="369332"/>
          </a:xfrm>
          <a:prstGeom prst="rect">
            <a:avLst/>
          </a:prstGeom>
          <a:noFill/>
        </p:spPr>
        <p:txBody>
          <a:bodyPr wrap="square" rtlCol="0">
            <a:spAutoFit/>
          </a:bodyPr>
          <a:lstStyle/>
          <a:p>
            <a:pPr marL="285750" indent="-285750">
              <a:buFont typeface="Wingdings" panose="05000000000000000000" pitchFamily="2" charset="2"/>
              <a:buChar char="Ø"/>
            </a:pPr>
            <a:r>
              <a:rPr lang="en-IN" b="0" i="0" dirty="0">
                <a:solidFill>
                  <a:srgbClr val="333333"/>
                </a:solidFill>
                <a:effectLst/>
                <a:latin typeface="Source Sans Pro" panose="020B0503030403020204" pitchFamily="34" charset="0"/>
              </a:rPr>
              <a:t>Three fascinating technologies below suggest directions for </a:t>
            </a:r>
            <a:r>
              <a:rPr lang="en-IN" b="0" i="0" u="none" strike="noStrike" dirty="0">
                <a:solidFill>
                  <a:schemeClr val="accent2"/>
                </a:solidFill>
                <a:effectLst/>
                <a:latin typeface="Source Sans Pro" panose="020B0503030403020204" pitchFamily="34" charset="0"/>
              </a:rPr>
              <a:t>biomaterial</a:t>
            </a:r>
            <a:r>
              <a:rPr lang="en-IN" b="0" i="0" dirty="0">
                <a:solidFill>
                  <a:schemeClr val="accent2"/>
                </a:solidFill>
                <a:effectLst/>
                <a:latin typeface="Source Sans Pro" panose="020B0503030403020204" pitchFamily="34" charset="0"/>
              </a:rPr>
              <a:t>s</a:t>
            </a:r>
            <a:endParaRPr lang="en-US" dirty="0">
              <a:solidFill>
                <a:schemeClr val="accent2"/>
              </a:solidFill>
            </a:endParaRPr>
          </a:p>
        </p:txBody>
      </p:sp>
      <p:sp>
        <p:nvSpPr>
          <p:cNvPr id="9" name="TextBox 8">
            <a:extLst>
              <a:ext uri="{FF2B5EF4-FFF2-40B4-BE49-F238E27FC236}">
                <a16:creationId xmlns:a16="http://schemas.microsoft.com/office/drawing/2014/main" id="{25490A5D-7CD3-44E1-9B56-2F12C4E134E1}"/>
              </a:ext>
            </a:extLst>
          </p:cNvPr>
          <p:cNvSpPr txBox="1"/>
          <p:nvPr/>
        </p:nvSpPr>
        <p:spPr>
          <a:xfrm>
            <a:off x="67734" y="1368286"/>
            <a:ext cx="9228666" cy="3416320"/>
          </a:xfrm>
          <a:prstGeom prst="rect">
            <a:avLst/>
          </a:prstGeom>
          <a:noFill/>
        </p:spPr>
        <p:txBody>
          <a:bodyPr wrap="square" rtlCol="0">
            <a:spAutoFit/>
          </a:bodyPr>
          <a:lstStyle/>
          <a:p>
            <a:pPr marL="342900" indent="-342900">
              <a:buFont typeface="+mj-lt"/>
              <a:buAutoNum type="arabicPeriod"/>
            </a:pPr>
            <a:r>
              <a:rPr lang="en-IN" dirty="0">
                <a:solidFill>
                  <a:srgbClr val="FF0000"/>
                </a:solidFill>
                <a:latin typeface="Source Sans Pro" panose="020B0503030403020204" pitchFamily="34" charset="0"/>
              </a:rPr>
              <a:t>Immunomodulation</a:t>
            </a:r>
            <a:r>
              <a:rPr lang="en-IN" b="0" i="0" dirty="0">
                <a:solidFill>
                  <a:srgbClr val="333333"/>
                </a:solidFill>
                <a:effectLst/>
                <a:latin typeface="Source Sans Pro" panose="020B0503030403020204" pitchFamily="34" charset="0"/>
              </a:rPr>
              <a:t> is an adjustment of the immune response to a desired level. Immunomodulating biomaterials may help to tackle widespread chronic diseases such as type 1 diabetes, an autoimmune disease where the body's defense destroys insulin-producing cells in the pancreas. </a:t>
            </a:r>
          </a:p>
          <a:p>
            <a:pPr marL="342900" indent="-342900">
              <a:buFont typeface="+mj-lt"/>
              <a:buAutoNum type="arabicPeriod"/>
            </a:pPr>
            <a:endParaRPr lang="en-IN" b="0" i="0" dirty="0">
              <a:solidFill>
                <a:srgbClr val="333333"/>
              </a:solidFill>
              <a:effectLst/>
              <a:latin typeface="Source Sans Pro" panose="020B0503030403020204" pitchFamily="34" charset="0"/>
            </a:endParaRPr>
          </a:p>
          <a:p>
            <a:pPr marL="342900" indent="-342900">
              <a:buFont typeface="+mj-lt"/>
              <a:buAutoNum type="arabicPeriod"/>
            </a:pPr>
            <a:r>
              <a:rPr lang="en-IN" b="0" i="0" dirty="0">
                <a:solidFill>
                  <a:srgbClr val="FF0000"/>
                </a:solidFill>
                <a:effectLst/>
                <a:latin typeface="Source Sans Pro" panose="020B0503030403020204" pitchFamily="34" charset="0"/>
              </a:rPr>
              <a:t>Injectable biomaterials </a:t>
            </a:r>
            <a:r>
              <a:rPr lang="en-IN" b="0" i="0" dirty="0">
                <a:solidFill>
                  <a:srgbClr val="333333"/>
                </a:solidFill>
                <a:effectLst/>
                <a:latin typeface="Source Sans Pro" panose="020B0503030403020204" pitchFamily="34" charset="0"/>
              </a:rPr>
              <a:t>are being used increasingly for the delivery of therapeutic agents such as medicine, genetic materials, and proteins. They offer the possibility to treat a variety of conditions by providing targeted delivery while avoiding uptake by the immune system. </a:t>
            </a:r>
          </a:p>
          <a:p>
            <a:pPr marL="342900" indent="-342900">
              <a:buFont typeface="+mj-lt"/>
              <a:buAutoNum type="arabicPeriod"/>
            </a:pPr>
            <a:r>
              <a:rPr lang="en-IN" b="0" i="0" dirty="0">
                <a:solidFill>
                  <a:srgbClr val="FF0000"/>
                </a:solidFill>
                <a:effectLst/>
                <a:latin typeface="Source Sans Pro" panose="020B0503030403020204" pitchFamily="34" charset="0"/>
              </a:rPr>
              <a:t>Supramolecular biomaterials</a:t>
            </a:r>
            <a:r>
              <a:rPr lang="en-IN" dirty="0">
                <a:solidFill>
                  <a:srgbClr val="333333"/>
                </a:solidFill>
                <a:latin typeface="Source Sans Pro" panose="020B0503030403020204" pitchFamily="34" charset="0"/>
              </a:rPr>
              <a:t> </a:t>
            </a:r>
            <a:r>
              <a:rPr lang="en-IN" b="0" i="0" dirty="0">
                <a:solidFill>
                  <a:srgbClr val="333333"/>
                </a:solidFill>
                <a:effectLst/>
                <a:latin typeface="Source Sans Pro" panose="020B0503030403020204" pitchFamily="34" charset="0"/>
              </a:rPr>
              <a:t>complexes of molecules that exceed the limits of what molecules can do on their own have the potential to both sense and respond, making them ideal materials for treating injury or disease</a:t>
            </a:r>
            <a:endParaRPr lang="en-US" dirty="0"/>
          </a:p>
        </p:txBody>
      </p:sp>
    </p:spTree>
    <p:extLst>
      <p:ext uri="{BB962C8B-B14F-4D97-AF65-F5344CB8AC3E}">
        <p14:creationId xmlns:p14="http://schemas.microsoft.com/office/powerpoint/2010/main" val="34311873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Carbohydrate amphiphiles for supramolecular biomaterials: Design,  self-assembly, and applications - ScienceDirect">
            <a:extLst>
              <a:ext uri="{FF2B5EF4-FFF2-40B4-BE49-F238E27FC236}">
                <a16:creationId xmlns:a16="http://schemas.microsoft.com/office/drawing/2014/main" id="{D5DE6F97-52E6-4155-9A5D-27A785B3F1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75000" y="3513667"/>
            <a:ext cx="3073400" cy="30734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E42BD537-4917-422D-9600-8543DEA870A1}"/>
              </a:ext>
            </a:extLst>
          </p:cNvPr>
          <p:cNvSpPr txBox="1"/>
          <p:nvPr/>
        </p:nvSpPr>
        <p:spPr>
          <a:xfrm>
            <a:off x="3251200" y="6331930"/>
            <a:ext cx="3183467" cy="369331"/>
          </a:xfrm>
          <a:prstGeom prst="rect">
            <a:avLst/>
          </a:prstGeom>
          <a:noFill/>
        </p:spPr>
        <p:txBody>
          <a:bodyPr wrap="square" rtlCol="0">
            <a:spAutoFit/>
          </a:bodyPr>
          <a:lstStyle/>
          <a:p>
            <a:r>
              <a:rPr lang="en-IN" b="0" i="0" dirty="0">
                <a:effectLst/>
                <a:latin typeface="Source Sans Pro" panose="020B0503030403020204" pitchFamily="34" charset="0"/>
              </a:rPr>
              <a:t>Supramolecular biomaterials</a:t>
            </a:r>
            <a:endParaRPr lang="en-US" dirty="0"/>
          </a:p>
        </p:txBody>
      </p:sp>
      <p:pic>
        <p:nvPicPr>
          <p:cNvPr id="9220" name="Picture 4" descr="Injectable hydrogels based on poly(ethylene glycol) and derivatives as  functional biomaterials - RSC Advances (RSC Publishing)">
            <a:extLst>
              <a:ext uri="{FF2B5EF4-FFF2-40B4-BE49-F238E27FC236}">
                <a16:creationId xmlns:a16="http://schemas.microsoft.com/office/drawing/2014/main" id="{6D9501C6-B1CE-4B2D-A2AF-D578631A80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9761" y="655219"/>
            <a:ext cx="3983954" cy="237913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C20D317-30F4-467D-A9F0-E79D44EF4665}"/>
              </a:ext>
            </a:extLst>
          </p:cNvPr>
          <p:cNvSpPr txBox="1"/>
          <p:nvPr/>
        </p:nvSpPr>
        <p:spPr>
          <a:xfrm>
            <a:off x="6696976" y="3051201"/>
            <a:ext cx="2411238" cy="369332"/>
          </a:xfrm>
          <a:prstGeom prst="rect">
            <a:avLst/>
          </a:prstGeom>
          <a:noFill/>
        </p:spPr>
        <p:txBody>
          <a:bodyPr wrap="none" rtlCol="0">
            <a:spAutoFit/>
          </a:bodyPr>
          <a:lstStyle/>
          <a:p>
            <a:r>
              <a:rPr lang="en-IN" b="0" i="0" dirty="0">
                <a:effectLst/>
                <a:latin typeface="Source Sans Pro" panose="020B0503030403020204" pitchFamily="34" charset="0"/>
              </a:rPr>
              <a:t>Injectable biomaterials</a:t>
            </a:r>
            <a:endParaRPr lang="en-US" dirty="0"/>
          </a:p>
        </p:txBody>
      </p:sp>
      <p:pic>
        <p:nvPicPr>
          <p:cNvPr id="9226" name="Picture 10" descr="Immunomodulation | Nanomedicine &amp;amp; Medical Acoustics Laboratory">
            <a:extLst>
              <a:ext uri="{FF2B5EF4-FFF2-40B4-BE49-F238E27FC236}">
                <a16:creationId xmlns:a16="http://schemas.microsoft.com/office/drawing/2014/main" id="{9059BBFD-0E68-424F-A06B-F7732F47454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7328" y="655219"/>
            <a:ext cx="3274005" cy="2489371"/>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0358A955-3E79-473B-B265-AE59371973F8}"/>
              </a:ext>
            </a:extLst>
          </p:cNvPr>
          <p:cNvSpPr txBox="1"/>
          <p:nvPr/>
        </p:nvSpPr>
        <p:spPr>
          <a:xfrm>
            <a:off x="620662" y="3034352"/>
            <a:ext cx="2135521" cy="369332"/>
          </a:xfrm>
          <a:prstGeom prst="rect">
            <a:avLst/>
          </a:prstGeom>
          <a:noFill/>
        </p:spPr>
        <p:txBody>
          <a:bodyPr wrap="none" rtlCol="0">
            <a:spAutoFit/>
          </a:bodyPr>
          <a:lstStyle/>
          <a:p>
            <a:r>
              <a:rPr lang="en-IN" dirty="0">
                <a:latin typeface="Source Sans Pro" panose="020B0503030403020204" pitchFamily="34" charset="0"/>
              </a:rPr>
              <a:t>Immunomodulation</a:t>
            </a:r>
            <a:endParaRPr lang="en-US" dirty="0"/>
          </a:p>
        </p:txBody>
      </p:sp>
    </p:spTree>
    <p:extLst>
      <p:ext uri="{BB962C8B-B14F-4D97-AF65-F5344CB8AC3E}">
        <p14:creationId xmlns:p14="http://schemas.microsoft.com/office/powerpoint/2010/main" val="31652815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A461923-A5B3-47D3-BBBE-E5A31005A145}"/>
              </a:ext>
            </a:extLst>
          </p:cNvPr>
          <p:cNvSpPr txBox="1"/>
          <p:nvPr/>
        </p:nvSpPr>
        <p:spPr>
          <a:xfrm>
            <a:off x="2272144" y="1607127"/>
            <a:ext cx="5135419" cy="1569660"/>
          </a:xfrm>
          <a:prstGeom prst="rect">
            <a:avLst/>
          </a:prstGeom>
          <a:noFill/>
        </p:spPr>
        <p:txBody>
          <a:bodyPr wrap="square" rtlCol="0">
            <a:spAutoFit/>
          </a:bodyPr>
          <a:lstStyle/>
          <a:p>
            <a:r>
              <a:rPr lang="en-US" sz="9600" dirty="0">
                <a:solidFill>
                  <a:schemeClr val="accent2">
                    <a:lumMod val="75000"/>
                  </a:schemeClr>
                </a:solidFill>
                <a:latin typeface="Vladimir Script" panose="03050402040407070305" pitchFamily="66" charset="0"/>
              </a:rPr>
              <a:t>Thank you</a:t>
            </a:r>
          </a:p>
        </p:txBody>
      </p:sp>
    </p:spTree>
    <p:extLst>
      <p:ext uri="{BB962C8B-B14F-4D97-AF65-F5344CB8AC3E}">
        <p14:creationId xmlns:p14="http://schemas.microsoft.com/office/powerpoint/2010/main" val="1201687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Freeform: Shape 35">
            <a:extLst>
              <a:ext uri="{FF2B5EF4-FFF2-40B4-BE49-F238E27FC236}">
                <a16:creationId xmlns:a16="http://schemas.microsoft.com/office/drawing/2014/main" id="{9EC4D1F2-A8C9-4D12-B651-336F65D1F30F}"/>
              </a:ext>
            </a:extLst>
          </p:cNvPr>
          <p:cNvSpPr/>
          <p:nvPr/>
        </p:nvSpPr>
        <p:spPr>
          <a:xfrm>
            <a:off x="5701560" y="3274676"/>
            <a:ext cx="243985" cy="303182"/>
          </a:xfrm>
          <a:custGeom>
            <a:avLst/>
            <a:gdLst/>
            <a:ahLst/>
            <a:cxnLst/>
            <a:rect l="l" t="t" r="r" b="b"/>
            <a:pathLst>
              <a:path w="243985" h="303182">
                <a:moveTo>
                  <a:pt x="117993" y="0"/>
                </a:moveTo>
                <a:cubicBezTo>
                  <a:pt x="158657" y="0"/>
                  <a:pt x="189822" y="13133"/>
                  <a:pt x="211487" y="39398"/>
                </a:cubicBezTo>
                <a:cubicBezTo>
                  <a:pt x="233153" y="65663"/>
                  <a:pt x="243985" y="102261"/>
                  <a:pt x="243985" y="149191"/>
                </a:cubicBezTo>
                <a:cubicBezTo>
                  <a:pt x="243985" y="197322"/>
                  <a:pt x="233119" y="235019"/>
                  <a:pt x="211388" y="262284"/>
                </a:cubicBezTo>
                <a:cubicBezTo>
                  <a:pt x="189655" y="289549"/>
                  <a:pt x="158524" y="303182"/>
                  <a:pt x="117993" y="303182"/>
                </a:cubicBezTo>
                <a:cubicBezTo>
                  <a:pt x="81062" y="303182"/>
                  <a:pt x="52164" y="288783"/>
                  <a:pt x="31298" y="259984"/>
                </a:cubicBezTo>
                <a:cubicBezTo>
                  <a:pt x="10433" y="231186"/>
                  <a:pt x="0" y="194255"/>
                  <a:pt x="0" y="149191"/>
                </a:cubicBezTo>
                <a:cubicBezTo>
                  <a:pt x="0" y="106794"/>
                  <a:pt x="10633" y="71329"/>
                  <a:pt x="31898" y="42798"/>
                </a:cubicBezTo>
                <a:cubicBezTo>
                  <a:pt x="53164" y="14266"/>
                  <a:pt x="81862" y="0"/>
                  <a:pt x="117993" y="0"/>
                </a:cubicBezTo>
                <a:close/>
                <a:moveTo>
                  <a:pt x="117993" y="35998"/>
                </a:moveTo>
                <a:cubicBezTo>
                  <a:pt x="93195" y="35998"/>
                  <a:pt x="74329" y="46131"/>
                  <a:pt x="61397" y="66396"/>
                </a:cubicBezTo>
                <a:cubicBezTo>
                  <a:pt x="48464" y="86662"/>
                  <a:pt x="41998" y="114260"/>
                  <a:pt x="41998" y="149191"/>
                </a:cubicBezTo>
                <a:cubicBezTo>
                  <a:pt x="41998" y="182789"/>
                  <a:pt x="48631" y="210854"/>
                  <a:pt x="61896" y="233386"/>
                </a:cubicBezTo>
                <a:cubicBezTo>
                  <a:pt x="75162" y="255918"/>
                  <a:pt x="93861" y="267184"/>
                  <a:pt x="117993" y="267184"/>
                </a:cubicBezTo>
                <a:cubicBezTo>
                  <a:pt x="145325" y="267184"/>
                  <a:pt x="166157" y="256851"/>
                  <a:pt x="180489" y="236186"/>
                </a:cubicBezTo>
                <a:cubicBezTo>
                  <a:pt x="194822" y="215521"/>
                  <a:pt x="201988" y="186522"/>
                  <a:pt x="201988" y="149191"/>
                </a:cubicBezTo>
                <a:cubicBezTo>
                  <a:pt x="201988" y="73729"/>
                  <a:pt x="173990" y="35998"/>
                  <a:pt x="117993" y="35998"/>
                </a:cubicBezTo>
                <a:close/>
              </a:path>
            </a:pathLst>
          </a:custGeom>
          <a:effectLst>
            <a:reflection blurRad="6350" stA="50000" endA="300" endPos="5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5" name="Freeform: Shape 34">
            <a:extLst>
              <a:ext uri="{FF2B5EF4-FFF2-40B4-BE49-F238E27FC236}">
                <a16:creationId xmlns:a16="http://schemas.microsoft.com/office/drawing/2014/main" id="{943A2C38-85F3-4348-9185-EB6863B6C56E}"/>
              </a:ext>
            </a:extLst>
          </p:cNvPr>
          <p:cNvSpPr/>
          <p:nvPr/>
        </p:nvSpPr>
        <p:spPr>
          <a:xfrm>
            <a:off x="6796935" y="3274676"/>
            <a:ext cx="243985" cy="303182"/>
          </a:xfrm>
          <a:custGeom>
            <a:avLst/>
            <a:gdLst/>
            <a:ahLst/>
            <a:cxnLst/>
            <a:rect l="l" t="t" r="r" b="b"/>
            <a:pathLst>
              <a:path w="243985" h="303182">
                <a:moveTo>
                  <a:pt x="117993" y="0"/>
                </a:moveTo>
                <a:cubicBezTo>
                  <a:pt x="158657" y="0"/>
                  <a:pt x="189822" y="13133"/>
                  <a:pt x="211487" y="39398"/>
                </a:cubicBezTo>
                <a:cubicBezTo>
                  <a:pt x="233153" y="65663"/>
                  <a:pt x="243985" y="102261"/>
                  <a:pt x="243985" y="149191"/>
                </a:cubicBezTo>
                <a:cubicBezTo>
                  <a:pt x="243985" y="197322"/>
                  <a:pt x="233119" y="235019"/>
                  <a:pt x="211387" y="262284"/>
                </a:cubicBezTo>
                <a:cubicBezTo>
                  <a:pt x="189655" y="289549"/>
                  <a:pt x="158524" y="303182"/>
                  <a:pt x="117993" y="303182"/>
                </a:cubicBezTo>
                <a:cubicBezTo>
                  <a:pt x="81062" y="303182"/>
                  <a:pt x="52164" y="288783"/>
                  <a:pt x="31298" y="259984"/>
                </a:cubicBezTo>
                <a:cubicBezTo>
                  <a:pt x="10433" y="231186"/>
                  <a:pt x="0" y="194255"/>
                  <a:pt x="0" y="149191"/>
                </a:cubicBezTo>
                <a:cubicBezTo>
                  <a:pt x="0" y="106794"/>
                  <a:pt x="10633" y="71329"/>
                  <a:pt x="31898" y="42798"/>
                </a:cubicBezTo>
                <a:cubicBezTo>
                  <a:pt x="53164" y="14266"/>
                  <a:pt x="81862" y="0"/>
                  <a:pt x="117993" y="0"/>
                </a:cubicBezTo>
                <a:close/>
                <a:moveTo>
                  <a:pt x="117993" y="35998"/>
                </a:moveTo>
                <a:cubicBezTo>
                  <a:pt x="93195" y="35998"/>
                  <a:pt x="74329" y="46131"/>
                  <a:pt x="61396" y="66396"/>
                </a:cubicBezTo>
                <a:cubicBezTo>
                  <a:pt x="48464" y="86662"/>
                  <a:pt x="41998" y="114260"/>
                  <a:pt x="41998" y="149191"/>
                </a:cubicBezTo>
                <a:cubicBezTo>
                  <a:pt x="41998" y="182789"/>
                  <a:pt x="48631" y="210854"/>
                  <a:pt x="61897" y="233386"/>
                </a:cubicBezTo>
                <a:cubicBezTo>
                  <a:pt x="75162" y="255918"/>
                  <a:pt x="93861" y="267184"/>
                  <a:pt x="117993" y="267184"/>
                </a:cubicBezTo>
                <a:cubicBezTo>
                  <a:pt x="145325" y="267184"/>
                  <a:pt x="166157" y="256851"/>
                  <a:pt x="180489" y="236186"/>
                </a:cubicBezTo>
                <a:cubicBezTo>
                  <a:pt x="194822" y="215521"/>
                  <a:pt x="201988" y="186522"/>
                  <a:pt x="201988" y="149191"/>
                </a:cubicBezTo>
                <a:cubicBezTo>
                  <a:pt x="201988" y="73729"/>
                  <a:pt x="173990" y="35998"/>
                  <a:pt x="117993" y="35998"/>
                </a:cubicBezTo>
                <a:close/>
              </a:path>
            </a:pathLst>
          </a:custGeom>
          <a:effectLst>
            <a:reflection blurRad="6350" stA="50000" endA="300" endPos="5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4" name="Freeform: Shape 33">
            <a:extLst>
              <a:ext uri="{FF2B5EF4-FFF2-40B4-BE49-F238E27FC236}">
                <a16:creationId xmlns:a16="http://schemas.microsoft.com/office/drawing/2014/main" id="{94B95C9A-2E02-4781-9A87-DDD621E30018}"/>
              </a:ext>
            </a:extLst>
          </p:cNvPr>
          <p:cNvSpPr/>
          <p:nvPr/>
        </p:nvSpPr>
        <p:spPr>
          <a:xfrm>
            <a:off x="7539885" y="3274676"/>
            <a:ext cx="243985" cy="303182"/>
          </a:xfrm>
          <a:custGeom>
            <a:avLst/>
            <a:gdLst/>
            <a:ahLst/>
            <a:cxnLst/>
            <a:rect l="l" t="t" r="r" b="b"/>
            <a:pathLst>
              <a:path w="243985" h="303182">
                <a:moveTo>
                  <a:pt x="117993" y="0"/>
                </a:moveTo>
                <a:cubicBezTo>
                  <a:pt x="158657" y="0"/>
                  <a:pt x="189822" y="13133"/>
                  <a:pt x="211487" y="39398"/>
                </a:cubicBezTo>
                <a:cubicBezTo>
                  <a:pt x="233153" y="65663"/>
                  <a:pt x="243985" y="102261"/>
                  <a:pt x="243985" y="149191"/>
                </a:cubicBezTo>
                <a:cubicBezTo>
                  <a:pt x="243985" y="197322"/>
                  <a:pt x="233119" y="235019"/>
                  <a:pt x="211387" y="262284"/>
                </a:cubicBezTo>
                <a:cubicBezTo>
                  <a:pt x="189655" y="289549"/>
                  <a:pt x="158524" y="303182"/>
                  <a:pt x="117993" y="303182"/>
                </a:cubicBezTo>
                <a:cubicBezTo>
                  <a:pt x="81062" y="303182"/>
                  <a:pt x="52164" y="288783"/>
                  <a:pt x="31298" y="259984"/>
                </a:cubicBezTo>
                <a:cubicBezTo>
                  <a:pt x="10433" y="231186"/>
                  <a:pt x="0" y="194255"/>
                  <a:pt x="0" y="149191"/>
                </a:cubicBezTo>
                <a:cubicBezTo>
                  <a:pt x="0" y="106794"/>
                  <a:pt x="10633" y="71329"/>
                  <a:pt x="31898" y="42798"/>
                </a:cubicBezTo>
                <a:cubicBezTo>
                  <a:pt x="53164" y="14266"/>
                  <a:pt x="81862" y="0"/>
                  <a:pt x="117993" y="0"/>
                </a:cubicBezTo>
                <a:close/>
                <a:moveTo>
                  <a:pt x="117993" y="35998"/>
                </a:moveTo>
                <a:cubicBezTo>
                  <a:pt x="93195" y="35998"/>
                  <a:pt x="74329" y="46131"/>
                  <a:pt x="61396" y="66396"/>
                </a:cubicBezTo>
                <a:cubicBezTo>
                  <a:pt x="48464" y="86662"/>
                  <a:pt x="41998" y="114260"/>
                  <a:pt x="41998" y="149191"/>
                </a:cubicBezTo>
                <a:cubicBezTo>
                  <a:pt x="41998" y="182789"/>
                  <a:pt x="48631" y="210854"/>
                  <a:pt x="61896" y="233386"/>
                </a:cubicBezTo>
                <a:cubicBezTo>
                  <a:pt x="75162" y="255918"/>
                  <a:pt x="93861" y="267184"/>
                  <a:pt x="117993" y="267184"/>
                </a:cubicBezTo>
                <a:cubicBezTo>
                  <a:pt x="145325" y="267184"/>
                  <a:pt x="166157" y="256851"/>
                  <a:pt x="180489" y="236186"/>
                </a:cubicBezTo>
                <a:cubicBezTo>
                  <a:pt x="194822" y="215521"/>
                  <a:pt x="201988" y="186522"/>
                  <a:pt x="201988" y="149191"/>
                </a:cubicBezTo>
                <a:cubicBezTo>
                  <a:pt x="201988" y="73729"/>
                  <a:pt x="173990" y="35998"/>
                  <a:pt x="117993" y="35998"/>
                </a:cubicBezTo>
                <a:close/>
              </a:path>
            </a:pathLst>
          </a:custGeom>
          <a:effectLst>
            <a:reflection blurRad="6350" stA="50000" endA="300" endPos="5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3" name="Freeform: Shape 32">
            <a:extLst>
              <a:ext uri="{FF2B5EF4-FFF2-40B4-BE49-F238E27FC236}">
                <a16:creationId xmlns:a16="http://schemas.microsoft.com/office/drawing/2014/main" id="{E0A4C33C-6F8A-464D-A597-D94B979E3881}"/>
              </a:ext>
            </a:extLst>
          </p:cNvPr>
          <p:cNvSpPr/>
          <p:nvPr/>
        </p:nvSpPr>
        <p:spPr>
          <a:xfrm>
            <a:off x="5453910" y="3274876"/>
            <a:ext cx="212987" cy="302982"/>
          </a:xfrm>
          <a:custGeom>
            <a:avLst/>
            <a:gdLst/>
            <a:ahLst/>
            <a:cxnLst/>
            <a:rect l="l" t="t" r="r" b="b"/>
            <a:pathLst>
              <a:path w="212987" h="302982">
                <a:moveTo>
                  <a:pt x="126193" y="0"/>
                </a:moveTo>
                <a:cubicBezTo>
                  <a:pt x="158057" y="0"/>
                  <a:pt x="182989" y="5267"/>
                  <a:pt x="200988" y="15799"/>
                </a:cubicBezTo>
                <a:lnTo>
                  <a:pt x="187589" y="49997"/>
                </a:lnTo>
                <a:cubicBezTo>
                  <a:pt x="174790" y="40665"/>
                  <a:pt x="154658" y="35998"/>
                  <a:pt x="127193" y="35998"/>
                </a:cubicBezTo>
                <a:cubicBezTo>
                  <a:pt x="101461" y="35998"/>
                  <a:pt x="80829" y="47064"/>
                  <a:pt x="65296" y="69196"/>
                </a:cubicBezTo>
                <a:cubicBezTo>
                  <a:pt x="49764" y="91328"/>
                  <a:pt x="41998" y="119860"/>
                  <a:pt x="41998" y="154791"/>
                </a:cubicBezTo>
                <a:cubicBezTo>
                  <a:pt x="41998" y="188122"/>
                  <a:pt x="49964" y="215154"/>
                  <a:pt x="65896" y="235886"/>
                </a:cubicBezTo>
                <a:cubicBezTo>
                  <a:pt x="81829" y="256618"/>
                  <a:pt x="102394" y="266984"/>
                  <a:pt x="127593" y="266984"/>
                </a:cubicBezTo>
                <a:cubicBezTo>
                  <a:pt x="155058" y="266984"/>
                  <a:pt x="176190" y="257251"/>
                  <a:pt x="190989" y="237786"/>
                </a:cubicBezTo>
                <a:lnTo>
                  <a:pt x="212987" y="268384"/>
                </a:lnTo>
                <a:cubicBezTo>
                  <a:pt x="189789" y="291449"/>
                  <a:pt x="159924" y="302982"/>
                  <a:pt x="123393" y="302982"/>
                </a:cubicBezTo>
                <a:cubicBezTo>
                  <a:pt x="85128" y="302982"/>
                  <a:pt x="54997" y="289183"/>
                  <a:pt x="32998" y="261584"/>
                </a:cubicBezTo>
                <a:cubicBezTo>
                  <a:pt x="11000" y="233986"/>
                  <a:pt x="0" y="197588"/>
                  <a:pt x="0" y="152391"/>
                </a:cubicBezTo>
                <a:cubicBezTo>
                  <a:pt x="0" y="108660"/>
                  <a:pt x="11733" y="72329"/>
                  <a:pt x="35198" y="43398"/>
                </a:cubicBezTo>
                <a:cubicBezTo>
                  <a:pt x="58663" y="14466"/>
                  <a:pt x="88995" y="0"/>
                  <a:pt x="126193" y="0"/>
                </a:cubicBezTo>
                <a:close/>
              </a:path>
            </a:pathLst>
          </a:custGeom>
          <a:effectLst>
            <a:reflection blurRad="6350" stA="50000" endA="300" endPos="5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2" name="Freeform: Shape 31">
            <a:extLst>
              <a:ext uri="{FF2B5EF4-FFF2-40B4-BE49-F238E27FC236}">
                <a16:creationId xmlns:a16="http://schemas.microsoft.com/office/drawing/2014/main" id="{50D65127-2DA9-4422-8B3A-D8B084841B65}"/>
              </a:ext>
            </a:extLst>
          </p:cNvPr>
          <p:cNvSpPr/>
          <p:nvPr/>
        </p:nvSpPr>
        <p:spPr>
          <a:xfrm>
            <a:off x="9568710" y="3274876"/>
            <a:ext cx="164790" cy="302982"/>
          </a:xfrm>
          <a:custGeom>
            <a:avLst/>
            <a:gdLst/>
            <a:ahLst/>
            <a:cxnLst/>
            <a:rect l="l" t="t" r="r" b="b"/>
            <a:pathLst>
              <a:path w="164790" h="302982">
                <a:moveTo>
                  <a:pt x="82794" y="0"/>
                </a:moveTo>
                <a:cubicBezTo>
                  <a:pt x="115193" y="0"/>
                  <a:pt x="137724" y="5267"/>
                  <a:pt x="150390" y="15799"/>
                </a:cubicBezTo>
                <a:lnTo>
                  <a:pt x="138592" y="50597"/>
                </a:lnTo>
                <a:cubicBezTo>
                  <a:pt x="133258" y="46731"/>
                  <a:pt x="125126" y="42998"/>
                  <a:pt x="114193" y="39398"/>
                </a:cubicBezTo>
                <a:cubicBezTo>
                  <a:pt x="103260" y="35798"/>
                  <a:pt x="93127" y="33998"/>
                  <a:pt x="83794" y="33998"/>
                </a:cubicBezTo>
                <a:cubicBezTo>
                  <a:pt x="70196" y="33998"/>
                  <a:pt x="59496" y="37865"/>
                  <a:pt x="51696" y="45598"/>
                </a:cubicBezTo>
                <a:cubicBezTo>
                  <a:pt x="43897" y="53330"/>
                  <a:pt x="39998" y="63263"/>
                  <a:pt x="39998" y="75396"/>
                </a:cubicBezTo>
                <a:cubicBezTo>
                  <a:pt x="39998" y="82862"/>
                  <a:pt x="41398" y="89662"/>
                  <a:pt x="44197" y="95794"/>
                </a:cubicBezTo>
                <a:cubicBezTo>
                  <a:pt x="46997" y="101927"/>
                  <a:pt x="50896" y="107060"/>
                  <a:pt x="55896" y="111194"/>
                </a:cubicBezTo>
                <a:cubicBezTo>
                  <a:pt x="60896" y="115327"/>
                  <a:pt x="71128" y="121126"/>
                  <a:pt x="86594" y="128592"/>
                </a:cubicBezTo>
                <a:lnTo>
                  <a:pt x="110593" y="139992"/>
                </a:lnTo>
                <a:cubicBezTo>
                  <a:pt x="130592" y="149458"/>
                  <a:pt x="144624" y="160757"/>
                  <a:pt x="152690" y="173890"/>
                </a:cubicBezTo>
                <a:cubicBezTo>
                  <a:pt x="160757" y="187022"/>
                  <a:pt x="164790" y="203721"/>
                  <a:pt x="164790" y="223987"/>
                </a:cubicBezTo>
                <a:cubicBezTo>
                  <a:pt x="164790" y="245985"/>
                  <a:pt x="155957" y="264651"/>
                  <a:pt x="138292" y="279983"/>
                </a:cubicBezTo>
                <a:cubicBezTo>
                  <a:pt x="120626" y="295316"/>
                  <a:pt x="96994" y="302982"/>
                  <a:pt x="67396" y="302982"/>
                </a:cubicBezTo>
                <a:cubicBezTo>
                  <a:pt x="41398" y="302982"/>
                  <a:pt x="19198" y="296849"/>
                  <a:pt x="800" y="284583"/>
                </a:cubicBezTo>
                <a:lnTo>
                  <a:pt x="15399" y="247785"/>
                </a:lnTo>
                <a:cubicBezTo>
                  <a:pt x="22866" y="253252"/>
                  <a:pt x="32164" y="257818"/>
                  <a:pt x="43297" y="261484"/>
                </a:cubicBezTo>
                <a:cubicBezTo>
                  <a:pt x="54430" y="265151"/>
                  <a:pt x="64396" y="266984"/>
                  <a:pt x="73196" y="266984"/>
                </a:cubicBezTo>
                <a:cubicBezTo>
                  <a:pt x="88794" y="266984"/>
                  <a:pt x="101326" y="262718"/>
                  <a:pt x="110793" y="254185"/>
                </a:cubicBezTo>
                <a:cubicBezTo>
                  <a:pt x="120260" y="245652"/>
                  <a:pt x="124992" y="234786"/>
                  <a:pt x="124992" y="221587"/>
                </a:cubicBezTo>
                <a:cubicBezTo>
                  <a:pt x="124992" y="211721"/>
                  <a:pt x="122359" y="202555"/>
                  <a:pt x="117092" y="194088"/>
                </a:cubicBezTo>
                <a:cubicBezTo>
                  <a:pt x="111826" y="185622"/>
                  <a:pt x="98594" y="176390"/>
                  <a:pt x="77395" y="166390"/>
                </a:cubicBezTo>
                <a:lnTo>
                  <a:pt x="53796" y="155391"/>
                </a:lnTo>
                <a:cubicBezTo>
                  <a:pt x="33798" y="146058"/>
                  <a:pt x="19832" y="134992"/>
                  <a:pt x="11899" y="122193"/>
                </a:cubicBezTo>
                <a:cubicBezTo>
                  <a:pt x="3966" y="109394"/>
                  <a:pt x="0" y="93995"/>
                  <a:pt x="0" y="75996"/>
                </a:cubicBezTo>
                <a:cubicBezTo>
                  <a:pt x="0" y="54130"/>
                  <a:pt x="7732" y="35998"/>
                  <a:pt x="23198" y="21599"/>
                </a:cubicBezTo>
                <a:cubicBezTo>
                  <a:pt x="38664" y="7200"/>
                  <a:pt x="58530" y="0"/>
                  <a:pt x="82794" y="0"/>
                </a:cubicBezTo>
                <a:close/>
              </a:path>
            </a:pathLst>
          </a:custGeom>
          <a:effectLst>
            <a:reflection blurRad="6350" stA="50000" endA="300" endPos="5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1" name="Freeform: Shape 30">
            <a:extLst>
              <a:ext uri="{FF2B5EF4-FFF2-40B4-BE49-F238E27FC236}">
                <a16:creationId xmlns:a16="http://schemas.microsoft.com/office/drawing/2014/main" id="{975B5EEA-FA8F-4288-9B84-257EC0671001}"/>
              </a:ext>
            </a:extLst>
          </p:cNvPr>
          <p:cNvSpPr/>
          <p:nvPr/>
        </p:nvSpPr>
        <p:spPr>
          <a:xfrm>
            <a:off x="8096186" y="3275876"/>
            <a:ext cx="239985" cy="296982"/>
          </a:xfrm>
          <a:custGeom>
            <a:avLst/>
            <a:gdLst/>
            <a:ahLst/>
            <a:cxnLst/>
            <a:rect l="l" t="t" r="r" b="b"/>
            <a:pathLst>
              <a:path w="239985" h="296982">
                <a:moveTo>
                  <a:pt x="118993" y="0"/>
                </a:moveTo>
                <a:lnTo>
                  <a:pt x="129592" y="0"/>
                </a:lnTo>
                <a:lnTo>
                  <a:pt x="239985" y="296982"/>
                </a:lnTo>
                <a:lnTo>
                  <a:pt x="195588" y="296982"/>
                </a:lnTo>
                <a:lnTo>
                  <a:pt x="175389" y="235186"/>
                </a:lnTo>
                <a:lnTo>
                  <a:pt x="66396" y="235186"/>
                </a:lnTo>
                <a:lnTo>
                  <a:pt x="44797" y="296982"/>
                </a:lnTo>
                <a:lnTo>
                  <a:pt x="0" y="296982"/>
                </a:lnTo>
                <a:lnTo>
                  <a:pt x="118993" y="0"/>
                </a:lnTo>
                <a:close/>
                <a:moveTo>
                  <a:pt x="122393" y="76796"/>
                </a:moveTo>
                <a:lnTo>
                  <a:pt x="76995" y="205788"/>
                </a:lnTo>
                <a:lnTo>
                  <a:pt x="163990" y="205788"/>
                </a:lnTo>
                <a:lnTo>
                  <a:pt x="122393" y="76796"/>
                </a:lnTo>
                <a:close/>
              </a:path>
            </a:pathLst>
          </a:custGeom>
          <a:effectLst>
            <a:reflection blurRad="6350" stA="50000" endA="300" endPos="5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0" name="Freeform: Shape 29">
            <a:extLst>
              <a:ext uri="{FF2B5EF4-FFF2-40B4-BE49-F238E27FC236}">
                <a16:creationId xmlns:a16="http://schemas.microsoft.com/office/drawing/2014/main" id="{F6286B98-2CE2-41FA-8BB7-35D58B64F3E4}"/>
              </a:ext>
            </a:extLst>
          </p:cNvPr>
          <p:cNvSpPr/>
          <p:nvPr/>
        </p:nvSpPr>
        <p:spPr>
          <a:xfrm>
            <a:off x="9105836" y="3275876"/>
            <a:ext cx="239986" cy="296982"/>
          </a:xfrm>
          <a:custGeom>
            <a:avLst/>
            <a:gdLst/>
            <a:ahLst/>
            <a:cxnLst/>
            <a:rect l="l" t="t" r="r" b="b"/>
            <a:pathLst>
              <a:path w="239986" h="296982">
                <a:moveTo>
                  <a:pt x="118992" y="0"/>
                </a:moveTo>
                <a:lnTo>
                  <a:pt x="129592" y="0"/>
                </a:lnTo>
                <a:lnTo>
                  <a:pt x="239986" y="296982"/>
                </a:lnTo>
                <a:lnTo>
                  <a:pt x="195588" y="296982"/>
                </a:lnTo>
                <a:lnTo>
                  <a:pt x="175390" y="235186"/>
                </a:lnTo>
                <a:lnTo>
                  <a:pt x="66396" y="235186"/>
                </a:lnTo>
                <a:lnTo>
                  <a:pt x="44798" y="296982"/>
                </a:lnTo>
                <a:lnTo>
                  <a:pt x="0" y="296982"/>
                </a:lnTo>
                <a:lnTo>
                  <a:pt x="118992" y="0"/>
                </a:lnTo>
                <a:close/>
                <a:moveTo>
                  <a:pt x="122392" y="76796"/>
                </a:moveTo>
                <a:lnTo>
                  <a:pt x="76996" y="205788"/>
                </a:lnTo>
                <a:lnTo>
                  <a:pt x="163990" y="205788"/>
                </a:lnTo>
                <a:lnTo>
                  <a:pt x="122392" y="76796"/>
                </a:lnTo>
                <a:close/>
              </a:path>
            </a:pathLst>
          </a:custGeom>
          <a:effectLst>
            <a:reflection blurRad="6350" stA="50000" endA="300" endPos="5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9" name="Freeform: Shape 28">
            <a:extLst>
              <a:ext uri="{FF2B5EF4-FFF2-40B4-BE49-F238E27FC236}">
                <a16:creationId xmlns:a16="http://schemas.microsoft.com/office/drawing/2014/main" id="{03DF9421-45A9-4070-ABC5-BE4C774A89B1}"/>
              </a:ext>
            </a:extLst>
          </p:cNvPr>
          <p:cNvSpPr/>
          <p:nvPr/>
        </p:nvSpPr>
        <p:spPr>
          <a:xfrm>
            <a:off x="8784609" y="3276876"/>
            <a:ext cx="206387" cy="295982"/>
          </a:xfrm>
          <a:custGeom>
            <a:avLst/>
            <a:gdLst/>
            <a:ahLst/>
            <a:cxnLst/>
            <a:rect l="l" t="t" r="r" b="b"/>
            <a:pathLst>
              <a:path w="206387" h="295982">
                <a:moveTo>
                  <a:pt x="73195" y="0"/>
                </a:moveTo>
                <a:cubicBezTo>
                  <a:pt x="143591" y="0"/>
                  <a:pt x="178789" y="27998"/>
                  <a:pt x="178789" y="83995"/>
                </a:cubicBezTo>
                <a:cubicBezTo>
                  <a:pt x="178789" y="102394"/>
                  <a:pt x="173123" y="118960"/>
                  <a:pt x="161790" y="133692"/>
                </a:cubicBezTo>
                <a:cubicBezTo>
                  <a:pt x="150458" y="148424"/>
                  <a:pt x="136991" y="157591"/>
                  <a:pt x="121393" y="161190"/>
                </a:cubicBezTo>
                <a:lnTo>
                  <a:pt x="206387" y="295982"/>
                </a:lnTo>
                <a:lnTo>
                  <a:pt x="160591" y="295982"/>
                </a:lnTo>
                <a:lnTo>
                  <a:pt x="82395" y="170190"/>
                </a:lnTo>
                <a:cubicBezTo>
                  <a:pt x="73463" y="170190"/>
                  <a:pt x="59329" y="169523"/>
                  <a:pt x="39997" y="168190"/>
                </a:cubicBezTo>
                <a:lnTo>
                  <a:pt x="39997" y="295982"/>
                </a:lnTo>
                <a:lnTo>
                  <a:pt x="0" y="295982"/>
                </a:lnTo>
                <a:lnTo>
                  <a:pt x="0" y="3000"/>
                </a:lnTo>
                <a:cubicBezTo>
                  <a:pt x="1467" y="3000"/>
                  <a:pt x="11833" y="2500"/>
                  <a:pt x="31098" y="1500"/>
                </a:cubicBezTo>
                <a:cubicBezTo>
                  <a:pt x="50364" y="500"/>
                  <a:pt x="64396" y="0"/>
                  <a:pt x="73195" y="0"/>
                </a:cubicBezTo>
                <a:close/>
                <a:moveTo>
                  <a:pt x="63596" y="36998"/>
                </a:moveTo>
                <a:cubicBezTo>
                  <a:pt x="59597" y="36998"/>
                  <a:pt x="51730" y="37665"/>
                  <a:pt x="39997" y="38998"/>
                </a:cubicBezTo>
                <a:lnTo>
                  <a:pt x="39997" y="134192"/>
                </a:lnTo>
                <a:cubicBezTo>
                  <a:pt x="49597" y="135525"/>
                  <a:pt x="58929" y="136192"/>
                  <a:pt x="67996" y="136192"/>
                </a:cubicBezTo>
                <a:cubicBezTo>
                  <a:pt x="91995" y="136192"/>
                  <a:pt x="109461" y="132325"/>
                  <a:pt x="120393" y="124593"/>
                </a:cubicBezTo>
                <a:cubicBezTo>
                  <a:pt x="131325" y="116860"/>
                  <a:pt x="136792" y="103061"/>
                  <a:pt x="136792" y="83195"/>
                </a:cubicBezTo>
                <a:cubicBezTo>
                  <a:pt x="136792" y="66796"/>
                  <a:pt x="130925" y="54997"/>
                  <a:pt x="119193" y="47797"/>
                </a:cubicBezTo>
                <a:cubicBezTo>
                  <a:pt x="107461" y="40598"/>
                  <a:pt x="88928" y="36998"/>
                  <a:pt x="63596" y="36998"/>
                </a:cubicBezTo>
                <a:close/>
              </a:path>
            </a:pathLst>
          </a:custGeom>
          <a:effectLst>
            <a:reflection blurRad="6350" stA="50000" endA="300" endPos="5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Freeform: Shape 27">
            <a:extLst>
              <a:ext uri="{FF2B5EF4-FFF2-40B4-BE49-F238E27FC236}">
                <a16:creationId xmlns:a16="http://schemas.microsoft.com/office/drawing/2014/main" id="{3712FE07-05BB-44A4-B0AB-E4EE30265ED7}"/>
              </a:ext>
            </a:extLst>
          </p:cNvPr>
          <p:cNvSpPr/>
          <p:nvPr/>
        </p:nvSpPr>
        <p:spPr>
          <a:xfrm>
            <a:off x="7210984" y="3277276"/>
            <a:ext cx="185789" cy="295582"/>
          </a:xfrm>
          <a:custGeom>
            <a:avLst/>
            <a:gdLst/>
            <a:ahLst/>
            <a:cxnLst/>
            <a:rect l="l" t="t" r="r" b="b"/>
            <a:pathLst>
              <a:path w="185789" h="295582">
                <a:moveTo>
                  <a:pt x="76996" y="0"/>
                </a:moveTo>
                <a:cubicBezTo>
                  <a:pt x="105927" y="0"/>
                  <a:pt x="128326" y="6233"/>
                  <a:pt x="144192" y="18699"/>
                </a:cubicBezTo>
                <a:cubicBezTo>
                  <a:pt x="160057" y="31165"/>
                  <a:pt x="167990" y="48997"/>
                  <a:pt x="167990" y="72196"/>
                </a:cubicBezTo>
                <a:cubicBezTo>
                  <a:pt x="167990" y="85795"/>
                  <a:pt x="162924" y="98194"/>
                  <a:pt x="152791" y="109393"/>
                </a:cubicBezTo>
                <a:cubicBezTo>
                  <a:pt x="142658" y="120593"/>
                  <a:pt x="131459" y="127592"/>
                  <a:pt x="119193" y="130392"/>
                </a:cubicBezTo>
                <a:cubicBezTo>
                  <a:pt x="142392" y="135992"/>
                  <a:pt x="159291" y="145258"/>
                  <a:pt x="169890" y="158191"/>
                </a:cubicBezTo>
                <a:cubicBezTo>
                  <a:pt x="180489" y="171123"/>
                  <a:pt x="185789" y="188722"/>
                  <a:pt x="185789" y="210987"/>
                </a:cubicBezTo>
                <a:cubicBezTo>
                  <a:pt x="185789" y="236719"/>
                  <a:pt x="176356" y="257251"/>
                  <a:pt x="157491" y="272584"/>
                </a:cubicBezTo>
                <a:cubicBezTo>
                  <a:pt x="138625" y="287916"/>
                  <a:pt x="113993" y="295582"/>
                  <a:pt x="83595" y="295582"/>
                </a:cubicBezTo>
                <a:lnTo>
                  <a:pt x="0" y="295582"/>
                </a:lnTo>
                <a:lnTo>
                  <a:pt x="0" y="2600"/>
                </a:lnTo>
                <a:cubicBezTo>
                  <a:pt x="35598" y="867"/>
                  <a:pt x="61263" y="0"/>
                  <a:pt x="76996" y="0"/>
                </a:cubicBezTo>
                <a:close/>
                <a:moveTo>
                  <a:pt x="75796" y="33198"/>
                </a:moveTo>
                <a:cubicBezTo>
                  <a:pt x="62463" y="33198"/>
                  <a:pt x="50530" y="33665"/>
                  <a:pt x="39998" y="34598"/>
                </a:cubicBezTo>
                <a:lnTo>
                  <a:pt x="39998" y="118793"/>
                </a:lnTo>
                <a:cubicBezTo>
                  <a:pt x="48397" y="119593"/>
                  <a:pt x="58797" y="119993"/>
                  <a:pt x="71196" y="119993"/>
                </a:cubicBezTo>
                <a:cubicBezTo>
                  <a:pt x="109060" y="119993"/>
                  <a:pt x="127993" y="104594"/>
                  <a:pt x="127993" y="73796"/>
                </a:cubicBezTo>
                <a:cubicBezTo>
                  <a:pt x="127993" y="46731"/>
                  <a:pt x="110594" y="33198"/>
                  <a:pt x="75796" y="33198"/>
                </a:cubicBezTo>
                <a:close/>
                <a:moveTo>
                  <a:pt x="72196" y="148791"/>
                </a:moveTo>
                <a:lnTo>
                  <a:pt x="39998" y="149791"/>
                </a:lnTo>
                <a:lnTo>
                  <a:pt x="39998" y="261584"/>
                </a:lnTo>
                <a:cubicBezTo>
                  <a:pt x="53730" y="262917"/>
                  <a:pt x="64263" y="263584"/>
                  <a:pt x="71596" y="263584"/>
                </a:cubicBezTo>
                <a:cubicBezTo>
                  <a:pt x="96661" y="263584"/>
                  <a:pt x="114960" y="258884"/>
                  <a:pt x="126493" y="249485"/>
                </a:cubicBezTo>
                <a:cubicBezTo>
                  <a:pt x="138025" y="240086"/>
                  <a:pt x="143792" y="225120"/>
                  <a:pt x="143792" y="204588"/>
                </a:cubicBezTo>
                <a:cubicBezTo>
                  <a:pt x="143792" y="185522"/>
                  <a:pt x="138292" y="171456"/>
                  <a:pt x="127293" y="162390"/>
                </a:cubicBezTo>
                <a:cubicBezTo>
                  <a:pt x="116293" y="153324"/>
                  <a:pt x="97928" y="148791"/>
                  <a:pt x="72196" y="148791"/>
                </a:cubicBezTo>
                <a:close/>
              </a:path>
            </a:pathLst>
          </a:custGeom>
          <a:effectLst>
            <a:reflection blurRad="6350" stA="50000" endA="300" endPos="5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7" name="Freeform: Shape 26">
            <a:extLst>
              <a:ext uri="{FF2B5EF4-FFF2-40B4-BE49-F238E27FC236}">
                <a16:creationId xmlns:a16="http://schemas.microsoft.com/office/drawing/2014/main" id="{7B433D78-FAF7-4B6E-A501-1AA85A59D714}"/>
              </a:ext>
            </a:extLst>
          </p:cNvPr>
          <p:cNvSpPr/>
          <p:nvPr/>
        </p:nvSpPr>
        <p:spPr>
          <a:xfrm>
            <a:off x="4625595" y="3279876"/>
            <a:ext cx="343779" cy="296982"/>
          </a:xfrm>
          <a:custGeom>
            <a:avLst/>
            <a:gdLst/>
            <a:ahLst/>
            <a:cxnLst/>
            <a:rect l="l" t="t" r="r" b="b"/>
            <a:pathLst>
              <a:path w="343779" h="296982">
                <a:moveTo>
                  <a:pt x="0" y="0"/>
                </a:moveTo>
                <a:lnTo>
                  <a:pt x="41598" y="0"/>
                </a:lnTo>
                <a:lnTo>
                  <a:pt x="100394" y="204588"/>
                </a:lnTo>
                <a:lnTo>
                  <a:pt x="164790" y="0"/>
                </a:lnTo>
                <a:lnTo>
                  <a:pt x="178789" y="0"/>
                </a:lnTo>
                <a:lnTo>
                  <a:pt x="242385" y="204188"/>
                </a:lnTo>
                <a:lnTo>
                  <a:pt x="302182" y="0"/>
                </a:lnTo>
                <a:lnTo>
                  <a:pt x="343779" y="0"/>
                </a:lnTo>
                <a:lnTo>
                  <a:pt x="252585" y="296982"/>
                </a:lnTo>
                <a:lnTo>
                  <a:pt x="239986" y="296982"/>
                </a:lnTo>
                <a:lnTo>
                  <a:pt x="170190" y="94994"/>
                </a:lnTo>
                <a:lnTo>
                  <a:pt x="104994" y="296982"/>
                </a:lnTo>
                <a:lnTo>
                  <a:pt x="92395" y="296982"/>
                </a:lnTo>
                <a:lnTo>
                  <a:pt x="0" y="0"/>
                </a:lnTo>
                <a:close/>
              </a:path>
            </a:pathLst>
          </a:custGeom>
          <a:effectLst>
            <a:reflection blurRad="6350" stA="50000" endA="300" endPos="5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6" name="Freeform: Shape 25">
            <a:extLst>
              <a:ext uri="{FF2B5EF4-FFF2-40B4-BE49-F238E27FC236}">
                <a16:creationId xmlns:a16="http://schemas.microsoft.com/office/drawing/2014/main" id="{7DE42F02-088B-46BC-9A15-1C0DECD67CFE}"/>
              </a:ext>
            </a:extLst>
          </p:cNvPr>
          <p:cNvSpPr/>
          <p:nvPr/>
        </p:nvSpPr>
        <p:spPr>
          <a:xfrm>
            <a:off x="5039284" y="3279876"/>
            <a:ext cx="174990" cy="292982"/>
          </a:xfrm>
          <a:custGeom>
            <a:avLst/>
            <a:gdLst/>
            <a:ahLst/>
            <a:cxnLst/>
            <a:rect l="l" t="t" r="r" b="b"/>
            <a:pathLst>
              <a:path w="174990" h="292982">
                <a:moveTo>
                  <a:pt x="0" y="0"/>
                </a:moveTo>
                <a:lnTo>
                  <a:pt x="174990" y="0"/>
                </a:lnTo>
                <a:lnTo>
                  <a:pt x="174990" y="35998"/>
                </a:lnTo>
                <a:lnTo>
                  <a:pt x="39998" y="35998"/>
                </a:lnTo>
                <a:lnTo>
                  <a:pt x="39998" y="117393"/>
                </a:lnTo>
                <a:lnTo>
                  <a:pt x="136792" y="117393"/>
                </a:lnTo>
                <a:lnTo>
                  <a:pt x="136792" y="151391"/>
                </a:lnTo>
                <a:lnTo>
                  <a:pt x="39998" y="151391"/>
                </a:lnTo>
                <a:lnTo>
                  <a:pt x="39998" y="256984"/>
                </a:lnTo>
                <a:lnTo>
                  <a:pt x="172790" y="256984"/>
                </a:lnTo>
                <a:lnTo>
                  <a:pt x="172790" y="292982"/>
                </a:lnTo>
                <a:lnTo>
                  <a:pt x="0" y="292982"/>
                </a:lnTo>
                <a:lnTo>
                  <a:pt x="0" y="0"/>
                </a:lnTo>
                <a:close/>
              </a:path>
            </a:pathLst>
          </a:custGeom>
          <a:effectLst>
            <a:reflection blurRad="6350" stA="50000" endA="300" endPos="5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 name="Freeform: Shape 24">
            <a:extLst>
              <a:ext uri="{FF2B5EF4-FFF2-40B4-BE49-F238E27FC236}">
                <a16:creationId xmlns:a16="http://schemas.microsoft.com/office/drawing/2014/main" id="{49B88927-2710-4A57-9D5C-3F37B5C1452E}"/>
              </a:ext>
            </a:extLst>
          </p:cNvPr>
          <p:cNvSpPr/>
          <p:nvPr/>
        </p:nvSpPr>
        <p:spPr>
          <a:xfrm>
            <a:off x="5258359" y="3279876"/>
            <a:ext cx="172390" cy="292982"/>
          </a:xfrm>
          <a:custGeom>
            <a:avLst/>
            <a:gdLst/>
            <a:ahLst/>
            <a:cxnLst/>
            <a:rect l="l" t="t" r="r" b="b"/>
            <a:pathLst>
              <a:path w="172390" h="292982">
                <a:moveTo>
                  <a:pt x="0" y="0"/>
                </a:moveTo>
                <a:lnTo>
                  <a:pt x="39998" y="0"/>
                </a:lnTo>
                <a:lnTo>
                  <a:pt x="39998" y="256984"/>
                </a:lnTo>
                <a:lnTo>
                  <a:pt x="172390" y="256984"/>
                </a:lnTo>
                <a:lnTo>
                  <a:pt x="172390" y="292982"/>
                </a:lnTo>
                <a:lnTo>
                  <a:pt x="0" y="292982"/>
                </a:lnTo>
                <a:lnTo>
                  <a:pt x="0" y="0"/>
                </a:lnTo>
                <a:close/>
              </a:path>
            </a:pathLst>
          </a:custGeom>
          <a:effectLst>
            <a:reflection blurRad="6350" stA="50000" endA="300" endPos="5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Freeform: Shape 23">
            <a:extLst>
              <a:ext uri="{FF2B5EF4-FFF2-40B4-BE49-F238E27FC236}">
                <a16:creationId xmlns:a16="http://schemas.microsoft.com/office/drawing/2014/main" id="{0A35F26D-3B7D-4DD7-B2E7-CC7BFAF730E8}"/>
              </a:ext>
            </a:extLst>
          </p:cNvPr>
          <p:cNvSpPr/>
          <p:nvPr/>
        </p:nvSpPr>
        <p:spPr>
          <a:xfrm>
            <a:off x="5965786" y="3279876"/>
            <a:ext cx="284583" cy="296982"/>
          </a:xfrm>
          <a:custGeom>
            <a:avLst/>
            <a:gdLst/>
            <a:ahLst/>
            <a:cxnLst/>
            <a:rect l="l" t="t" r="r" b="b"/>
            <a:pathLst>
              <a:path w="284583" h="296982">
                <a:moveTo>
                  <a:pt x="54797" y="0"/>
                </a:moveTo>
                <a:lnTo>
                  <a:pt x="72996" y="0"/>
                </a:lnTo>
                <a:lnTo>
                  <a:pt x="142791" y="213787"/>
                </a:lnTo>
                <a:lnTo>
                  <a:pt x="207188" y="0"/>
                </a:lnTo>
                <a:lnTo>
                  <a:pt x="225186" y="0"/>
                </a:lnTo>
                <a:lnTo>
                  <a:pt x="284583" y="292982"/>
                </a:lnTo>
                <a:lnTo>
                  <a:pt x="246585" y="292982"/>
                </a:lnTo>
                <a:lnTo>
                  <a:pt x="211787" y="104794"/>
                </a:lnTo>
                <a:lnTo>
                  <a:pt x="147791" y="296982"/>
                </a:lnTo>
                <a:lnTo>
                  <a:pt x="137792" y="296982"/>
                </a:lnTo>
                <a:lnTo>
                  <a:pt x="71996" y="104794"/>
                </a:lnTo>
                <a:lnTo>
                  <a:pt x="37998" y="292982"/>
                </a:lnTo>
                <a:lnTo>
                  <a:pt x="0" y="292982"/>
                </a:lnTo>
                <a:lnTo>
                  <a:pt x="54797" y="0"/>
                </a:lnTo>
                <a:close/>
              </a:path>
            </a:pathLst>
          </a:custGeom>
          <a:effectLst>
            <a:reflection blurRad="6350" stA="50000" endA="300" endPos="5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Freeform: Shape 22">
            <a:extLst>
              <a:ext uri="{FF2B5EF4-FFF2-40B4-BE49-F238E27FC236}">
                <a16:creationId xmlns:a16="http://schemas.microsoft.com/office/drawing/2014/main" id="{38DE7B59-9028-489A-81DA-44027D078C8F}"/>
              </a:ext>
            </a:extLst>
          </p:cNvPr>
          <p:cNvSpPr/>
          <p:nvPr/>
        </p:nvSpPr>
        <p:spPr>
          <a:xfrm>
            <a:off x="6287060" y="3279876"/>
            <a:ext cx="174989" cy="292982"/>
          </a:xfrm>
          <a:custGeom>
            <a:avLst/>
            <a:gdLst/>
            <a:ahLst/>
            <a:cxnLst/>
            <a:rect l="l" t="t" r="r" b="b"/>
            <a:pathLst>
              <a:path w="174989" h="292982">
                <a:moveTo>
                  <a:pt x="0" y="0"/>
                </a:moveTo>
                <a:lnTo>
                  <a:pt x="174989" y="0"/>
                </a:lnTo>
                <a:lnTo>
                  <a:pt x="174989" y="35998"/>
                </a:lnTo>
                <a:lnTo>
                  <a:pt x="39997" y="35998"/>
                </a:lnTo>
                <a:lnTo>
                  <a:pt x="39997" y="117393"/>
                </a:lnTo>
                <a:lnTo>
                  <a:pt x="136791" y="117393"/>
                </a:lnTo>
                <a:lnTo>
                  <a:pt x="136791" y="151391"/>
                </a:lnTo>
                <a:lnTo>
                  <a:pt x="39997" y="151391"/>
                </a:lnTo>
                <a:lnTo>
                  <a:pt x="39997" y="256984"/>
                </a:lnTo>
                <a:lnTo>
                  <a:pt x="172789" y="256984"/>
                </a:lnTo>
                <a:lnTo>
                  <a:pt x="172789" y="292982"/>
                </a:lnTo>
                <a:lnTo>
                  <a:pt x="0" y="292982"/>
                </a:lnTo>
                <a:lnTo>
                  <a:pt x="0" y="0"/>
                </a:lnTo>
                <a:close/>
              </a:path>
            </a:pathLst>
          </a:custGeom>
          <a:effectLst>
            <a:reflection blurRad="6350" stA="50000" endA="300" endPos="5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Shape 21">
            <a:extLst>
              <a:ext uri="{FF2B5EF4-FFF2-40B4-BE49-F238E27FC236}">
                <a16:creationId xmlns:a16="http://schemas.microsoft.com/office/drawing/2014/main" id="{90723652-E028-4F08-B24C-A8050E28109A}"/>
              </a:ext>
            </a:extLst>
          </p:cNvPr>
          <p:cNvSpPr/>
          <p:nvPr/>
        </p:nvSpPr>
        <p:spPr>
          <a:xfrm>
            <a:off x="6565461" y="3279876"/>
            <a:ext cx="230586" cy="292982"/>
          </a:xfrm>
          <a:custGeom>
            <a:avLst/>
            <a:gdLst/>
            <a:ahLst/>
            <a:cxnLst/>
            <a:rect l="l" t="t" r="r" b="b"/>
            <a:pathLst>
              <a:path w="230586" h="292982">
                <a:moveTo>
                  <a:pt x="0" y="0"/>
                </a:moveTo>
                <a:lnTo>
                  <a:pt x="230586" y="0"/>
                </a:lnTo>
                <a:lnTo>
                  <a:pt x="230586" y="35998"/>
                </a:lnTo>
                <a:lnTo>
                  <a:pt x="133192" y="35998"/>
                </a:lnTo>
                <a:lnTo>
                  <a:pt x="133192" y="292982"/>
                </a:lnTo>
                <a:lnTo>
                  <a:pt x="93194" y="292982"/>
                </a:lnTo>
                <a:lnTo>
                  <a:pt x="93194" y="35998"/>
                </a:lnTo>
                <a:lnTo>
                  <a:pt x="0" y="35998"/>
                </a:lnTo>
                <a:lnTo>
                  <a:pt x="0" y="0"/>
                </a:lnTo>
                <a:close/>
              </a:path>
            </a:pathLst>
          </a:custGeom>
          <a:effectLst>
            <a:reflection blurRad="6350" stA="50000" endA="300" endPos="5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Shape 20">
            <a:extLst>
              <a:ext uri="{FF2B5EF4-FFF2-40B4-BE49-F238E27FC236}">
                <a16:creationId xmlns:a16="http://schemas.microsoft.com/office/drawing/2014/main" id="{7AA6E531-45D4-45A7-BFED-0A70B005D8C9}"/>
              </a:ext>
            </a:extLst>
          </p:cNvPr>
          <p:cNvSpPr/>
          <p:nvPr/>
        </p:nvSpPr>
        <p:spPr>
          <a:xfrm>
            <a:off x="7446584" y="3279876"/>
            <a:ext cx="39997" cy="292982"/>
          </a:xfrm>
          <a:custGeom>
            <a:avLst/>
            <a:gdLst/>
            <a:ahLst/>
            <a:cxnLst/>
            <a:rect l="l" t="t" r="r" b="b"/>
            <a:pathLst>
              <a:path w="39997" h="292982">
                <a:moveTo>
                  <a:pt x="0" y="0"/>
                </a:moveTo>
                <a:lnTo>
                  <a:pt x="39997" y="0"/>
                </a:lnTo>
                <a:lnTo>
                  <a:pt x="39997" y="292982"/>
                </a:lnTo>
                <a:lnTo>
                  <a:pt x="0" y="292982"/>
                </a:lnTo>
                <a:lnTo>
                  <a:pt x="0" y="0"/>
                </a:lnTo>
                <a:close/>
              </a:path>
            </a:pathLst>
          </a:custGeom>
          <a:effectLst>
            <a:reflection blurRad="6350" stA="50000" endA="300" endPos="5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Shape 19">
            <a:extLst>
              <a:ext uri="{FF2B5EF4-FFF2-40B4-BE49-F238E27FC236}">
                <a16:creationId xmlns:a16="http://schemas.microsoft.com/office/drawing/2014/main" id="{8675DC77-2390-494E-B845-4BE45CD6D09C}"/>
              </a:ext>
            </a:extLst>
          </p:cNvPr>
          <p:cNvSpPr/>
          <p:nvPr/>
        </p:nvSpPr>
        <p:spPr>
          <a:xfrm>
            <a:off x="7804111" y="3279876"/>
            <a:ext cx="284583" cy="296982"/>
          </a:xfrm>
          <a:custGeom>
            <a:avLst/>
            <a:gdLst/>
            <a:ahLst/>
            <a:cxnLst/>
            <a:rect l="l" t="t" r="r" b="b"/>
            <a:pathLst>
              <a:path w="284583" h="296982">
                <a:moveTo>
                  <a:pt x="54797" y="0"/>
                </a:moveTo>
                <a:lnTo>
                  <a:pt x="72995" y="0"/>
                </a:lnTo>
                <a:lnTo>
                  <a:pt x="142791" y="213787"/>
                </a:lnTo>
                <a:lnTo>
                  <a:pt x="207187" y="0"/>
                </a:lnTo>
                <a:lnTo>
                  <a:pt x="225186" y="0"/>
                </a:lnTo>
                <a:lnTo>
                  <a:pt x="284583" y="292982"/>
                </a:lnTo>
                <a:lnTo>
                  <a:pt x="246585" y="292982"/>
                </a:lnTo>
                <a:lnTo>
                  <a:pt x="211787" y="104794"/>
                </a:lnTo>
                <a:lnTo>
                  <a:pt x="147791" y="296982"/>
                </a:lnTo>
                <a:lnTo>
                  <a:pt x="137792" y="296982"/>
                </a:lnTo>
                <a:lnTo>
                  <a:pt x="71996" y="104794"/>
                </a:lnTo>
                <a:lnTo>
                  <a:pt x="37998" y="292982"/>
                </a:lnTo>
                <a:lnTo>
                  <a:pt x="0" y="292982"/>
                </a:lnTo>
                <a:lnTo>
                  <a:pt x="54797" y="0"/>
                </a:lnTo>
                <a:close/>
              </a:path>
            </a:pathLst>
          </a:custGeom>
          <a:effectLst>
            <a:reflection blurRad="6350" stA="50000" endA="300" endPos="5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Shape 18">
            <a:extLst>
              <a:ext uri="{FF2B5EF4-FFF2-40B4-BE49-F238E27FC236}">
                <a16:creationId xmlns:a16="http://schemas.microsoft.com/office/drawing/2014/main" id="{654C747C-05B6-4763-967D-D346BC0C23F8}"/>
              </a:ext>
            </a:extLst>
          </p:cNvPr>
          <p:cNvSpPr/>
          <p:nvPr/>
        </p:nvSpPr>
        <p:spPr>
          <a:xfrm>
            <a:off x="8299011" y="3279876"/>
            <a:ext cx="230586" cy="292982"/>
          </a:xfrm>
          <a:custGeom>
            <a:avLst/>
            <a:gdLst/>
            <a:ahLst/>
            <a:cxnLst/>
            <a:rect l="l" t="t" r="r" b="b"/>
            <a:pathLst>
              <a:path w="230586" h="292982">
                <a:moveTo>
                  <a:pt x="0" y="0"/>
                </a:moveTo>
                <a:lnTo>
                  <a:pt x="230586" y="0"/>
                </a:lnTo>
                <a:lnTo>
                  <a:pt x="230586" y="35998"/>
                </a:lnTo>
                <a:lnTo>
                  <a:pt x="133192" y="35998"/>
                </a:lnTo>
                <a:lnTo>
                  <a:pt x="133192" y="292982"/>
                </a:lnTo>
                <a:lnTo>
                  <a:pt x="93195" y="292982"/>
                </a:lnTo>
                <a:lnTo>
                  <a:pt x="93195" y="35998"/>
                </a:lnTo>
                <a:lnTo>
                  <a:pt x="0" y="35998"/>
                </a:lnTo>
                <a:lnTo>
                  <a:pt x="0" y="0"/>
                </a:lnTo>
                <a:close/>
              </a:path>
            </a:pathLst>
          </a:custGeom>
          <a:effectLst>
            <a:reflection blurRad="6350" stA="50000" endA="300" endPos="5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AEECCE0D-2170-4AE4-9EA2-B52A63A285DB}"/>
              </a:ext>
            </a:extLst>
          </p:cNvPr>
          <p:cNvSpPr/>
          <p:nvPr/>
        </p:nvSpPr>
        <p:spPr>
          <a:xfrm>
            <a:off x="8563534" y="3279876"/>
            <a:ext cx="174990" cy="292982"/>
          </a:xfrm>
          <a:custGeom>
            <a:avLst/>
            <a:gdLst/>
            <a:ahLst/>
            <a:cxnLst/>
            <a:rect l="l" t="t" r="r" b="b"/>
            <a:pathLst>
              <a:path w="174990" h="292982">
                <a:moveTo>
                  <a:pt x="0" y="0"/>
                </a:moveTo>
                <a:lnTo>
                  <a:pt x="174990" y="0"/>
                </a:lnTo>
                <a:lnTo>
                  <a:pt x="174990" y="35998"/>
                </a:lnTo>
                <a:lnTo>
                  <a:pt x="39998" y="35998"/>
                </a:lnTo>
                <a:lnTo>
                  <a:pt x="39998" y="117393"/>
                </a:lnTo>
                <a:lnTo>
                  <a:pt x="136792" y="117393"/>
                </a:lnTo>
                <a:lnTo>
                  <a:pt x="136792" y="151391"/>
                </a:lnTo>
                <a:lnTo>
                  <a:pt x="39998" y="151391"/>
                </a:lnTo>
                <a:lnTo>
                  <a:pt x="39998" y="256984"/>
                </a:lnTo>
                <a:lnTo>
                  <a:pt x="172790" y="256984"/>
                </a:lnTo>
                <a:lnTo>
                  <a:pt x="172790" y="292982"/>
                </a:lnTo>
                <a:lnTo>
                  <a:pt x="0" y="292982"/>
                </a:lnTo>
                <a:lnTo>
                  <a:pt x="0" y="0"/>
                </a:lnTo>
                <a:close/>
              </a:path>
            </a:pathLst>
          </a:custGeom>
          <a:effectLst>
            <a:reflection blurRad="6350" stA="50000" endA="300" endPos="5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Shape 16">
            <a:extLst>
              <a:ext uri="{FF2B5EF4-FFF2-40B4-BE49-F238E27FC236}">
                <a16:creationId xmlns:a16="http://schemas.microsoft.com/office/drawing/2014/main" id="{BEF6BE6D-75DA-49E4-A8F5-9CA345738BFB}"/>
              </a:ext>
            </a:extLst>
          </p:cNvPr>
          <p:cNvSpPr/>
          <p:nvPr/>
        </p:nvSpPr>
        <p:spPr>
          <a:xfrm>
            <a:off x="9027734" y="3279876"/>
            <a:ext cx="39998" cy="292982"/>
          </a:xfrm>
          <a:custGeom>
            <a:avLst/>
            <a:gdLst/>
            <a:ahLst/>
            <a:cxnLst/>
            <a:rect l="l" t="t" r="r" b="b"/>
            <a:pathLst>
              <a:path w="39998" h="292982">
                <a:moveTo>
                  <a:pt x="0" y="0"/>
                </a:moveTo>
                <a:lnTo>
                  <a:pt x="39998" y="0"/>
                </a:lnTo>
                <a:lnTo>
                  <a:pt x="39998" y="292982"/>
                </a:lnTo>
                <a:lnTo>
                  <a:pt x="0" y="292982"/>
                </a:lnTo>
                <a:lnTo>
                  <a:pt x="0" y="0"/>
                </a:lnTo>
                <a:close/>
              </a:path>
            </a:pathLst>
          </a:custGeom>
          <a:effectLst>
            <a:reflection blurRad="6350" stA="50000" endA="300" endPos="5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EFE0E031-C9FF-4A65-A2AC-C727F27FFB25}"/>
              </a:ext>
            </a:extLst>
          </p:cNvPr>
          <p:cNvSpPr/>
          <p:nvPr/>
        </p:nvSpPr>
        <p:spPr>
          <a:xfrm>
            <a:off x="9373159" y="3279876"/>
            <a:ext cx="172389" cy="292982"/>
          </a:xfrm>
          <a:custGeom>
            <a:avLst/>
            <a:gdLst/>
            <a:ahLst/>
            <a:cxnLst/>
            <a:rect l="l" t="t" r="r" b="b"/>
            <a:pathLst>
              <a:path w="172389" h="292982">
                <a:moveTo>
                  <a:pt x="0" y="0"/>
                </a:moveTo>
                <a:lnTo>
                  <a:pt x="39998" y="0"/>
                </a:lnTo>
                <a:lnTo>
                  <a:pt x="39998" y="256984"/>
                </a:lnTo>
                <a:lnTo>
                  <a:pt x="172389" y="256984"/>
                </a:lnTo>
                <a:lnTo>
                  <a:pt x="172389" y="292982"/>
                </a:lnTo>
                <a:lnTo>
                  <a:pt x="0" y="292982"/>
                </a:lnTo>
                <a:lnTo>
                  <a:pt x="0" y="0"/>
                </a:lnTo>
                <a:close/>
              </a:path>
            </a:pathLst>
          </a:custGeom>
          <a:effectLst>
            <a:reflection blurRad="6350" stA="50000" endA="300" endPos="5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Freeform: Shape 9">
            <a:extLst>
              <a:ext uri="{FF2B5EF4-FFF2-40B4-BE49-F238E27FC236}">
                <a16:creationId xmlns:a16="http://schemas.microsoft.com/office/drawing/2014/main" id="{DDC3897E-DDF1-4F48-A110-EAC5DB842B8D}"/>
              </a:ext>
            </a:extLst>
          </p:cNvPr>
          <p:cNvSpPr/>
          <p:nvPr/>
        </p:nvSpPr>
        <p:spPr>
          <a:xfrm>
            <a:off x="8824606" y="3313874"/>
            <a:ext cx="96795" cy="99194"/>
          </a:xfrm>
          <a:custGeom>
            <a:avLst/>
            <a:gdLst/>
            <a:ahLst/>
            <a:cxnLst/>
            <a:rect l="l" t="t" r="r" b="b"/>
            <a:pathLst>
              <a:path w="96795" h="99194">
                <a:moveTo>
                  <a:pt x="23599" y="0"/>
                </a:moveTo>
                <a:cubicBezTo>
                  <a:pt x="48931" y="0"/>
                  <a:pt x="67464" y="3600"/>
                  <a:pt x="79196" y="10799"/>
                </a:cubicBezTo>
                <a:cubicBezTo>
                  <a:pt x="90928" y="17999"/>
                  <a:pt x="96795" y="29798"/>
                  <a:pt x="96795" y="46197"/>
                </a:cubicBezTo>
                <a:cubicBezTo>
                  <a:pt x="96795" y="66063"/>
                  <a:pt x="91328" y="79862"/>
                  <a:pt x="80396" y="87595"/>
                </a:cubicBezTo>
                <a:cubicBezTo>
                  <a:pt x="69464" y="95327"/>
                  <a:pt x="51998" y="99194"/>
                  <a:pt x="27999" y="99194"/>
                </a:cubicBezTo>
                <a:cubicBezTo>
                  <a:pt x="18932" y="99194"/>
                  <a:pt x="9600" y="98527"/>
                  <a:pt x="0" y="97194"/>
                </a:cubicBezTo>
                <a:lnTo>
                  <a:pt x="0" y="2000"/>
                </a:lnTo>
                <a:cubicBezTo>
                  <a:pt x="11733" y="667"/>
                  <a:pt x="19600" y="0"/>
                  <a:pt x="23599" y="0"/>
                </a:cubicBezTo>
                <a:close/>
              </a:path>
            </a:pathLst>
          </a:custGeom>
          <a:effectLst>
            <a:reflection blurRad="6350" stA="50000" endA="300" endPos="5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0" name="Freeform: Shape 59">
            <a:extLst>
              <a:ext uri="{FF2B5EF4-FFF2-40B4-BE49-F238E27FC236}">
                <a16:creationId xmlns:a16="http://schemas.microsoft.com/office/drawing/2014/main" id="{C8FFFCAB-2FA3-4EBE-B11C-51EFB0661D13}"/>
              </a:ext>
            </a:extLst>
          </p:cNvPr>
          <p:cNvSpPr/>
          <p:nvPr/>
        </p:nvSpPr>
        <p:spPr>
          <a:xfrm>
            <a:off x="5667693" y="3664143"/>
            <a:ext cx="243985" cy="303182"/>
          </a:xfrm>
          <a:custGeom>
            <a:avLst/>
            <a:gdLst/>
            <a:ahLst/>
            <a:cxnLst/>
            <a:rect l="l" t="t" r="r" b="b"/>
            <a:pathLst>
              <a:path w="243985" h="303182">
                <a:moveTo>
                  <a:pt x="117993" y="0"/>
                </a:moveTo>
                <a:cubicBezTo>
                  <a:pt x="158657" y="0"/>
                  <a:pt x="189822" y="13133"/>
                  <a:pt x="211487" y="39398"/>
                </a:cubicBezTo>
                <a:cubicBezTo>
                  <a:pt x="233153" y="65663"/>
                  <a:pt x="243985" y="102261"/>
                  <a:pt x="243985" y="149191"/>
                </a:cubicBezTo>
                <a:cubicBezTo>
                  <a:pt x="243985" y="197322"/>
                  <a:pt x="233119" y="235019"/>
                  <a:pt x="211388" y="262284"/>
                </a:cubicBezTo>
                <a:cubicBezTo>
                  <a:pt x="189655" y="289549"/>
                  <a:pt x="158524" y="303182"/>
                  <a:pt x="117993" y="303182"/>
                </a:cubicBezTo>
                <a:cubicBezTo>
                  <a:pt x="81062" y="303182"/>
                  <a:pt x="52164" y="288783"/>
                  <a:pt x="31298" y="259984"/>
                </a:cubicBezTo>
                <a:cubicBezTo>
                  <a:pt x="10433" y="231186"/>
                  <a:pt x="0" y="194255"/>
                  <a:pt x="0" y="149191"/>
                </a:cubicBezTo>
                <a:cubicBezTo>
                  <a:pt x="0" y="106794"/>
                  <a:pt x="10633" y="71329"/>
                  <a:pt x="31898" y="42798"/>
                </a:cubicBezTo>
                <a:cubicBezTo>
                  <a:pt x="53164" y="14266"/>
                  <a:pt x="81862" y="0"/>
                  <a:pt x="117993" y="0"/>
                </a:cubicBezTo>
                <a:close/>
                <a:moveTo>
                  <a:pt x="117993" y="35998"/>
                </a:moveTo>
                <a:cubicBezTo>
                  <a:pt x="93195" y="35998"/>
                  <a:pt x="74329" y="46131"/>
                  <a:pt x="61397" y="66396"/>
                </a:cubicBezTo>
                <a:cubicBezTo>
                  <a:pt x="48464" y="86662"/>
                  <a:pt x="41998" y="114260"/>
                  <a:pt x="41998" y="149191"/>
                </a:cubicBezTo>
                <a:cubicBezTo>
                  <a:pt x="41998" y="182789"/>
                  <a:pt x="48631" y="210854"/>
                  <a:pt x="61896" y="233386"/>
                </a:cubicBezTo>
                <a:cubicBezTo>
                  <a:pt x="75162" y="255918"/>
                  <a:pt x="93861" y="267184"/>
                  <a:pt x="117993" y="267184"/>
                </a:cubicBezTo>
                <a:cubicBezTo>
                  <a:pt x="145325" y="267184"/>
                  <a:pt x="166157" y="256851"/>
                  <a:pt x="180489" y="236186"/>
                </a:cubicBezTo>
                <a:cubicBezTo>
                  <a:pt x="194822" y="215521"/>
                  <a:pt x="201988" y="186522"/>
                  <a:pt x="201988" y="149191"/>
                </a:cubicBezTo>
                <a:cubicBezTo>
                  <a:pt x="201988" y="73729"/>
                  <a:pt x="173990" y="35998"/>
                  <a:pt x="117993" y="35998"/>
                </a:cubicBezTo>
                <a:close/>
              </a:path>
            </a:pathLst>
          </a:custGeom>
          <a:solidFill>
            <a:schemeClr val="accent2">
              <a:lumMod val="50000"/>
            </a:schemeClr>
          </a:solidFill>
          <a:effectLst>
            <a:reflection blurRad="6350" stA="50000" endA="300" endPos="5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1" name="Freeform: Shape 60">
            <a:extLst>
              <a:ext uri="{FF2B5EF4-FFF2-40B4-BE49-F238E27FC236}">
                <a16:creationId xmlns:a16="http://schemas.microsoft.com/office/drawing/2014/main" id="{EC57F5F3-E19F-4B08-A955-160F71FBC104}"/>
              </a:ext>
            </a:extLst>
          </p:cNvPr>
          <p:cNvSpPr/>
          <p:nvPr/>
        </p:nvSpPr>
        <p:spPr>
          <a:xfrm>
            <a:off x="6763068" y="3664143"/>
            <a:ext cx="243985" cy="303182"/>
          </a:xfrm>
          <a:custGeom>
            <a:avLst/>
            <a:gdLst/>
            <a:ahLst/>
            <a:cxnLst/>
            <a:rect l="l" t="t" r="r" b="b"/>
            <a:pathLst>
              <a:path w="243985" h="303182">
                <a:moveTo>
                  <a:pt x="117993" y="0"/>
                </a:moveTo>
                <a:cubicBezTo>
                  <a:pt x="158657" y="0"/>
                  <a:pt x="189822" y="13133"/>
                  <a:pt x="211487" y="39398"/>
                </a:cubicBezTo>
                <a:cubicBezTo>
                  <a:pt x="233153" y="65663"/>
                  <a:pt x="243985" y="102261"/>
                  <a:pt x="243985" y="149191"/>
                </a:cubicBezTo>
                <a:cubicBezTo>
                  <a:pt x="243985" y="197322"/>
                  <a:pt x="233119" y="235019"/>
                  <a:pt x="211387" y="262284"/>
                </a:cubicBezTo>
                <a:cubicBezTo>
                  <a:pt x="189655" y="289549"/>
                  <a:pt x="158524" y="303182"/>
                  <a:pt x="117993" y="303182"/>
                </a:cubicBezTo>
                <a:cubicBezTo>
                  <a:pt x="81062" y="303182"/>
                  <a:pt x="52164" y="288783"/>
                  <a:pt x="31298" y="259984"/>
                </a:cubicBezTo>
                <a:cubicBezTo>
                  <a:pt x="10433" y="231186"/>
                  <a:pt x="0" y="194255"/>
                  <a:pt x="0" y="149191"/>
                </a:cubicBezTo>
                <a:cubicBezTo>
                  <a:pt x="0" y="106794"/>
                  <a:pt x="10633" y="71329"/>
                  <a:pt x="31898" y="42798"/>
                </a:cubicBezTo>
                <a:cubicBezTo>
                  <a:pt x="53164" y="14266"/>
                  <a:pt x="81862" y="0"/>
                  <a:pt x="117993" y="0"/>
                </a:cubicBezTo>
                <a:close/>
                <a:moveTo>
                  <a:pt x="117993" y="35998"/>
                </a:moveTo>
                <a:cubicBezTo>
                  <a:pt x="93195" y="35998"/>
                  <a:pt x="74329" y="46131"/>
                  <a:pt x="61396" y="66396"/>
                </a:cubicBezTo>
                <a:cubicBezTo>
                  <a:pt x="48464" y="86662"/>
                  <a:pt x="41998" y="114260"/>
                  <a:pt x="41998" y="149191"/>
                </a:cubicBezTo>
                <a:cubicBezTo>
                  <a:pt x="41998" y="182789"/>
                  <a:pt x="48631" y="210854"/>
                  <a:pt x="61897" y="233386"/>
                </a:cubicBezTo>
                <a:cubicBezTo>
                  <a:pt x="75162" y="255918"/>
                  <a:pt x="93861" y="267184"/>
                  <a:pt x="117993" y="267184"/>
                </a:cubicBezTo>
                <a:cubicBezTo>
                  <a:pt x="145325" y="267184"/>
                  <a:pt x="166157" y="256851"/>
                  <a:pt x="180489" y="236186"/>
                </a:cubicBezTo>
                <a:cubicBezTo>
                  <a:pt x="194822" y="215521"/>
                  <a:pt x="201988" y="186522"/>
                  <a:pt x="201988" y="149191"/>
                </a:cubicBezTo>
                <a:cubicBezTo>
                  <a:pt x="201988" y="73729"/>
                  <a:pt x="173990" y="35998"/>
                  <a:pt x="117993" y="35998"/>
                </a:cubicBezTo>
                <a:close/>
              </a:path>
            </a:pathLst>
          </a:custGeom>
          <a:solidFill>
            <a:schemeClr val="accent2">
              <a:lumMod val="50000"/>
            </a:schemeClr>
          </a:solidFill>
          <a:effectLst>
            <a:reflection blurRad="6350" stA="50000" endA="300" endPos="5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2" name="Freeform: Shape 61">
            <a:extLst>
              <a:ext uri="{FF2B5EF4-FFF2-40B4-BE49-F238E27FC236}">
                <a16:creationId xmlns:a16="http://schemas.microsoft.com/office/drawing/2014/main" id="{95C614CA-2DB7-47E0-8772-9ABFCB06CEF1}"/>
              </a:ext>
            </a:extLst>
          </p:cNvPr>
          <p:cNvSpPr/>
          <p:nvPr/>
        </p:nvSpPr>
        <p:spPr>
          <a:xfrm>
            <a:off x="7506018" y="3664143"/>
            <a:ext cx="243985" cy="303182"/>
          </a:xfrm>
          <a:custGeom>
            <a:avLst/>
            <a:gdLst/>
            <a:ahLst/>
            <a:cxnLst/>
            <a:rect l="l" t="t" r="r" b="b"/>
            <a:pathLst>
              <a:path w="243985" h="303182">
                <a:moveTo>
                  <a:pt x="117993" y="0"/>
                </a:moveTo>
                <a:cubicBezTo>
                  <a:pt x="158657" y="0"/>
                  <a:pt x="189822" y="13133"/>
                  <a:pt x="211487" y="39398"/>
                </a:cubicBezTo>
                <a:cubicBezTo>
                  <a:pt x="233153" y="65663"/>
                  <a:pt x="243985" y="102261"/>
                  <a:pt x="243985" y="149191"/>
                </a:cubicBezTo>
                <a:cubicBezTo>
                  <a:pt x="243985" y="197322"/>
                  <a:pt x="233119" y="235019"/>
                  <a:pt x="211387" y="262284"/>
                </a:cubicBezTo>
                <a:cubicBezTo>
                  <a:pt x="189655" y="289549"/>
                  <a:pt x="158524" y="303182"/>
                  <a:pt x="117993" y="303182"/>
                </a:cubicBezTo>
                <a:cubicBezTo>
                  <a:pt x="81062" y="303182"/>
                  <a:pt x="52164" y="288783"/>
                  <a:pt x="31298" y="259984"/>
                </a:cubicBezTo>
                <a:cubicBezTo>
                  <a:pt x="10433" y="231186"/>
                  <a:pt x="0" y="194255"/>
                  <a:pt x="0" y="149191"/>
                </a:cubicBezTo>
                <a:cubicBezTo>
                  <a:pt x="0" y="106794"/>
                  <a:pt x="10633" y="71329"/>
                  <a:pt x="31898" y="42798"/>
                </a:cubicBezTo>
                <a:cubicBezTo>
                  <a:pt x="53164" y="14266"/>
                  <a:pt x="81862" y="0"/>
                  <a:pt x="117993" y="0"/>
                </a:cubicBezTo>
                <a:close/>
                <a:moveTo>
                  <a:pt x="117993" y="35998"/>
                </a:moveTo>
                <a:cubicBezTo>
                  <a:pt x="93195" y="35998"/>
                  <a:pt x="74329" y="46131"/>
                  <a:pt x="61396" y="66396"/>
                </a:cubicBezTo>
                <a:cubicBezTo>
                  <a:pt x="48464" y="86662"/>
                  <a:pt x="41998" y="114260"/>
                  <a:pt x="41998" y="149191"/>
                </a:cubicBezTo>
                <a:cubicBezTo>
                  <a:pt x="41998" y="182789"/>
                  <a:pt x="48631" y="210854"/>
                  <a:pt x="61896" y="233386"/>
                </a:cubicBezTo>
                <a:cubicBezTo>
                  <a:pt x="75162" y="255918"/>
                  <a:pt x="93861" y="267184"/>
                  <a:pt x="117993" y="267184"/>
                </a:cubicBezTo>
                <a:cubicBezTo>
                  <a:pt x="145325" y="267184"/>
                  <a:pt x="166157" y="256851"/>
                  <a:pt x="180489" y="236186"/>
                </a:cubicBezTo>
                <a:cubicBezTo>
                  <a:pt x="194822" y="215521"/>
                  <a:pt x="201988" y="186522"/>
                  <a:pt x="201988" y="149191"/>
                </a:cubicBezTo>
                <a:cubicBezTo>
                  <a:pt x="201988" y="73729"/>
                  <a:pt x="173990" y="35998"/>
                  <a:pt x="117993" y="35998"/>
                </a:cubicBezTo>
                <a:close/>
              </a:path>
            </a:pathLst>
          </a:custGeom>
          <a:solidFill>
            <a:schemeClr val="accent2">
              <a:lumMod val="50000"/>
            </a:schemeClr>
          </a:solidFill>
          <a:effectLst>
            <a:reflection blurRad="6350" stA="50000" endA="300" endPos="5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3" name="Freeform: Shape 62">
            <a:extLst>
              <a:ext uri="{FF2B5EF4-FFF2-40B4-BE49-F238E27FC236}">
                <a16:creationId xmlns:a16="http://schemas.microsoft.com/office/drawing/2014/main" id="{02B97817-A859-40DD-AE9B-7F6DE73EECED}"/>
              </a:ext>
            </a:extLst>
          </p:cNvPr>
          <p:cNvSpPr/>
          <p:nvPr/>
        </p:nvSpPr>
        <p:spPr>
          <a:xfrm>
            <a:off x="5420043" y="3664343"/>
            <a:ext cx="212987" cy="302982"/>
          </a:xfrm>
          <a:custGeom>
            <a:avLst/>
            <a:gdLst/>
            <a:ahLst/>
            <a:cxnLst/>
            <a:rect l="l" t="t" r="r" b="b"/>
            <a:pathLst>
              <a:path w="212987" h="302982">
                <a:moveTo>
                  <a:pt x="126193" y="0"/>
                </a:moveTo>
                <a:cubicBezTo>
                  <a:pt x="158057" y="0"/>
                  <a:pt x="182989" y="5267"/>
                  <a:pt x="200988" y="15799"/>
                </a:cubicBezTo>
                <a:lnTo>
                  <a:pt x="187589" y="49997"/>
                </a:lnTo>
                <a:cubicBezTo>
                  <a:pt x="174790" y="40665"/>
                  <a:pt x="154658" y="35998"/>
                  <a:pt x="127193" y="35998"/>
                </a:cubicBezTo>
                <a:cubicBezTo>
                  <a:pt x="101461" y="35998"/>
                  <a:pt x="80829" y="47064"/>
                  <a:pt x="65296" y="69196"/>
                </a:cubicBezTo>
                <a:cubicBezTo>
                  <a:pt x="49764" y="91328"/>
                  <a:pt x="41998" y="119860"/>
                  <a:pt x="41998" y="154791"/>
                </a:cubicBezTo>
                <a:cubicBezTo>
                  <a:pt x="41998" y="188122"/>
                  <a:pt x="49964" y="215154"/>
                  <a:pt x="65896" y="235886"/>
                </a:cubicBezTo>
                <a:cubicBezTo>
                  <a:pt x="81829" y="256618"/>
                  <a:pt x="102394" y="266984"/>
                  <a:pt x="127593" y="266984"/>
                </a:cubicBezTo>
                <a:cubicBezTo>
                  <a:pt x="155058" y="266984"/>
                  <a:pt x="176190" y="257251"/>
                  <a:pt x="190989" y="237786"/>
                </a:cubicBezTo>
                <a:lnTo>
                  <a:pt x="212987" y="268384"/>
                </a:lnTo>
                <a:cubicBezTo>
                  <a:pt x="189789" y="291449"/>
                  <a:pt x="159924" y="302982"/>
                  <a:pt x="123393" y="302982"/>
                </a:cubicBezTo>
                <a:cubicBezTo>
                  <a:pt x="85128" y="302982"/>
                  <a:pt x="54997" y="289183"/>
                  <a:pt x="32998" y="261584"/>
                </a:cubicBezTo>
                <a:cubicBezTo>
                  <a:pt x="11000" y="233986"/>
                  <a:pt x="0" y="197588"/>
                  <a:pt x="0" y="152391"/>
                </a:cubicBezTo>
                <a:cubicBezTo>
                  <a:pt x="0" y="108660"/>
                  <a:pt x="11733" y="72329"/>
                  <a:pt x="35198" y="43398"/>
                </a:cubicBezTo>
                <a:cubicBezTo>
                  <a:pt x="58663" y="14466"/>
                  <a:pt x="88995" y="0"/>
                  <a:pt x="126193" y="0"/>
                </a:cubicBezTo>
                <a:close/>
              </a:path>
            </a:pathLst>
          </a:custGeom>
          <a:solidFill>
            <a:schemeClr val="accent2">
              <a:lumMod val="50000"/>
            </a:schemeClr>
          </a:solidFill>
          <a:effectLst>
            <a:reflection blurRad="6350" stA="50000" endA="300" endPos="5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4" name="Freeform: Shape 63">
            <a:extLst>
              <a:ext uri="{FF2B5EF4-FFF2-40B4-BE49-F238E27FC236}">
                <a16:creationId xmlns:a16="http://schemas.microsoft.com/office/drawing/2014/main" id="{ADCC72C4-41F1-4251-B2FB-63590B3A0648}"/>
              </a:ext>
            </a:extLst>
          </p:cNvPr>
          <p:cNvSpPr/>
          <p:nvPr/>
        </p:nvSpPr>
        <p:spPr>
          <a:xfrm>
            <a:off x="9534843" y="3664343"/>
            <a:ext cx="164790" cy="302982"/>
          </a:xfrm>
          <a:custGeom>
            <a:avLst/>
            <a:gdLst/>
            <a:ahLst/>
            <a:cxnLst/>
            <a:rect l="l" t="t" r="r" b="b"/>
            <a:pathLst>
              <a:path w="164790" h="302982">
                <a:moveTo>
                  <a:pt x="82794" y="0"/>
                </a:moveTo>
                <a:cubicBezTo>
                  <a:pt x="115193" y="0"/>
                  <a:pt x="137724" y="5267"/>
                  <a:pt x="150390" y="15799"/>
                </a:cubicBezTo>
                <a:lnTo>
                  <a:pt x="138592" y="50597"/>
                </a:lnTo>
                <a:cubicBezTo>
                  <a:pt x="133258" y="46731"/>
                  <a:pt x="125126" y="42998"/>
                  <a:pt x="114193" y="39398"/>
                </a:cubicBezTo>
                <a:cubicBezTo>
                  <a:pt x="103260" y="35798"/>
                  <a:pt x="93127" y="33998"/>
                  <a:pt x="83794" y="33998"/>
                </a:cubicBezTo>
                <a:cubicBezTo>
                  <a:pt x="70196" y="33998"/>
                  <a:pt x="59496" y="37865"/>
                  <a:pt x="51696" y="45598"/>
                </a:cubicBezTo>
                <a:cubicBezTo>
                  <a:pt x="43897" y="53330"/>
                  <a:pt x="39998" y="63263"/>
                  <a:pt x="39998" y="75396"/>
                </a:cubicBezTo>
                <a:cubicBezTo>
                  <a:pt x="39998" y="82862"/>
                  <a:pt x="41398" y="89662"/>
                  <a:pt x="44197" y="95794"/>
                </a:cubicBezTo>
                <a:cubicBezTo>
                  <a:pt x="46997" y="101927"/>
                  <a:pt x="50896" y="107060"/>
                  <a:pt x="55896" y="111194"/>
                </a:cubicBezTo>
                <a:cubicBezTo>
                  <a:pt x="60896" y="115327"/>
                  <a:pt x="71128" y="121126"/>
                  <a:pt x="86594" y="128592"/>
                </a:cubicBezTo>
                <a:lnTo>
                  <a:pt x="110593" y="139992"/>
                </a:lnTo>
                <a:cubicBezTo>
                  <a:pt x="130592" y="149458"/>
                  <a:pt x="144624" y="160757"/>
                  <a:pt x="152690" y="173890"/>
                </a:cubicBezTo>
                <a:cubicBezTo>
                  <a:pt x="160757" y="187022"/>
                  <a:pt x="164790" y="203721"/>
                  <a:pt x="164790" y="223987"/>
                </a:cubicBezTo>
                <a:cubicBezTo>
                  <a:pt x="164790" y="245985"/>
                  <a:pt x="155957" y="264651"/>
                  <a:pt x="138292" y="279983"/>
                </a:cubicBezTo>
                <a:cubicBezTo>
                  <a:pt x="120626" y="295316"/>
                  <a:pt x="96994" y="302982"/>
                  <a:pt x="67396" y="302982"/>
                </a:cubicBezTo>
                <a:cubicBezTo>
                  <a:pt x="41398" y="302982"/>
                  <a:pt x="19198" y="296849"/>
                  <a:pt x="800" y="284583"/>
                </a:cubicBezTo>
                <a:lnTo>
                  <a:pt x="15399" y="247785"/>
                </a:lnTo>
                <a:cubicBezTo>
                  <a:pt x="22866" y="253252"/>
                  <a:pt x="32164" y="257818"/>
                  <a:pt x="43297" y="261484"/>
                </a:cubicBezTo>
                <a:cubicBezTo>
                  <a:pt x="54430" y="265151"/>
                  <a:pt x="64396" y="266984"/>
                  <a:pt x="73196" y="266984"/>
                </a:cubicBezTo>
                <a:cubicBezTo>
                  <a:pt x="88794" y="266984"/>
                  <a:pt x="101326" y="262718"/>
                  <a:pt x="110793" y="254185"/>
                </a:cubicBezTo>
                <a:cubicBezTo>
                  <a:pt x="120260" y="245652"/>
                  <a:pt x="124992" y="234786"/>
                  <a:pt x="124992" y="221587"/>
                </a:cubicBezTo>
                <a:cubicBezTo>
                  <a:pt x="124992" y="211721"/>
                  <a:pt x="122359" y="202555"/>
                  <a:pt x="117092" y="194088"/>
                </a:cubicBezTo>
                <a:cubicBezTo>
                  <a:pt x="111826" y="185622"/>
                  <a:pt x="98594" y="176390"/>
                  <a:pt x="77395" y="166390"/>
                </a:cubicBezTo>
                <a:lnTo>
                  <a:pt x="53796" y="155391"/>
                </a:lnTo>
                <a:cubicBezTo>
                  <a:pt x="33798" y="146058"/>
                  <a:pt x="19832" y="134992"/>
                  <a:pt x="11899" y="122193"/>
                </a:cubicBezTo>
                <a:cubicBezTo>
                  <a:pt x="3966" y="109394"/>
                  <a:pt x="0" y="93995"/>
                  <a:pt x="0" y="75996"/>
                </a:cubicBezTo>
                <a:cubicBezTo>
                  <a:pt x="0" y="54130"/>
                  <a:pt x="7732" y="35998"/>
                  <a:pt x="23198" y="21599"/>
                </a:cubicBezTo>
                <a:cubicBezTo>
                  <a:pt x="38664" y="7200"/>
                  <a:pt x="58530" y="0"/>
                  <a:pt x="82794" y="0"/>
                </a:cubicBezTo>
                <a:close/>
              </a:path>
            </a:pathLst>
          </a:custGeom>
          <a:solidFill>
            <a:schemeClr val="accent2">
              <a:lumMod val="50000"/>
            </a:schemeClr>
          </a:solidFill>
          <a:effectLst>
            <a:reflection blurRad="6350" stA="50000" endA="300" endPos="5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5" name="Freeform: Shape 64">
            <a:extLst>
              <a:ext uri="{FF2B5EF4-FFF2-40B4-BE49-F238E27FC236}">
                <a16:creationId xmlns:a16="http://schemas.microsoft.com/office/drawing/2014/main" id="{AA7FB058-0943-46F7-AE37-41C83A4E85B2}"/>
              </a:ext>
            </a:extLst>
          </p:cNvPr>
          <p:cNvSpPr/>
          <p:nvPr/>
        </p:nvSpPr>
        <p:spPr>
          <a:xfrm>
            <a:off x="8062319" y="3665343"/>
            <a:ext cx="239985" cy="296982"/>
          </a:xfrm>
          <a:custGeom>
            <a:avLst/>
            <a:gdLst/>
            <a:ahLst/>
            <a:cxnLst/>
            <a:rect l="l" t="t" r="r" b="b"/>
            <a:pathLst>
              <a:path w="239985" h="296982">
                <a:moveTo>
                  <a:pt x="118993" y="0"/>
                </a:moveTo>
                <a:lnTo>
                  <a:pt x="129592" y="0"/>
                </a:lnTo>
                <a:lnTo>
                  <a:pt x="239985" y="296982"/>
                </a:lnTo>
                <a:lnTo>
                  <a:pt x="195588" y="296982"/>
                </a:lnTo>
                <a:lnTo>
                  <a:pt x="175389" y="235186"/>
                </a:lnTo>
                <a:lnTo>
                  <a:pt x="66396" y="235186"/>
                </a:lnTo>
                <a:lnTo>
                  <a:pt x="44797" y="296982"/>
                </a:lnTo>
                <a:lnTo>
                  <a:pt x="0" y="296982"/>
                </a:lnTo>
                <a:lnTo>
                  <a:pt x="118993" y="0"/>
                </a:lnTo>
                <a:close/>
                <a:moveTo>
                  <a:pt x="122393" y="76796"/>
                </a:moveTo>
                <a:lnTo>
                  <a:pt x="76995" y="205788"/>
                </a:lnTo>
                <a:lnTo>
                  <a:pt x="163990" y="205788"/>
                </a:lnTo>
                <a:lnTo>
                  <a:pt x="122393" y="76796"/>
                </a:lnTo>
                <a:close/>
              </a:path>
            </a:pathLst>
          </a:custGeom>
          <a:solidFill>
            <a:schemeClr val="accent2">
              <a:lumMod val="50000"/>
            </a:schemeClr>
          </a:solidFill>
          <a:effectLst>
            <a:reflection blurRad="6350" stA="50000" endA="300" endPos="5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6" name="Freeform: Shape 65">
            <a:extLst>
              <a:ext uri="{FF2B5EF4-FFF2-40B4-BE49-F238E27FC236}">
                <a16:creationId xmlns:a16="http://schemas.microsoft.com/office/drawing/2014/main" id="{9999B5D9-3684-4CFB-B5E7-ED84EE1BD4B1}"/>
              </a:ext>
            </a:extLst>
          </p:cNvPr>
          <p:cNvSpPr/>
          <p:nvPr/>
        </p:nvSpPr>
        <p:spPr>
          <a:xfrm>
            <a:off x="9071969" y="3665343"/>
            <a:ext cx="239986" cy="296982"/>
          </a:xfrm>
          <a:custGeom>
            <a:avLst/>
            <a:gdLst/>
            <a:ahLst/>
            <a:cxnLst/>
            <a:rect l="l" t="t" r="r" b="b"/>
            <a:pathLst>
              <a:path w="239986" h="296982">
                <a:moveTo>
                  <a:pt x="118992" y="0"/>
                </a:moveTo>
                <a:lnTo>
                  <a:pt x="129592" y="0"/>
                </a:lnTo>
                <a:lnTo>
                  <a:pt x="239986" y="296982"/>
                </a:lnTo>
                <a:lnTo>
                  <a:pt x="195588" y="296982"/>
                </a:lnTo>
                <a:lnTo>
                  <a:pt x="175390" y="235186"/>
                </a:lnTo>
                <a:lnTo>
                  <a:pt x="66396" y="235186"/>
                </a:lnTo>
                <a:lnTo>
                  <a:pt x="44798" y="296982"/>
                </a:lnTo>
                <a:lnTo>
                  <a:pt x="0" y="296982"/>
                </a:lnTo>
                <a:lnTo>
                  <a:pt x="118992" y="0"/>
                </a:lnTo>
                <a:close/>
                <a:moveTo>
                  <a:pt x="122392" y="76796"/>
                </a:moveTo>
                <a:lnTo>
                  <a:pt x="76996" y="205788"/>
                </a:lnTo>
                <a:lnTo>
                  <a:pt x="163990" y="205788"/>
                </a:lnTo>
                <a:lnTo>
                  <a:pt x="122392" y="76796"/>
                </a:lnTo>
                <a:close/>
              </a:path>
            </a:pathLst>
          </a:custGeom>
          <a:solidFill>
            <a:schemeClr val="accent2">
              <a:lumMod val="50000"/>
            </a:schemeClr>
          </a:solidFill>
          <a:effectLst>
            <a:reflection blurRad="6350" stA="50000" endA="300" endPos="5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7" name="Freeform: Shape 66">
            <a:extLst>
              <a:ext uri="{FF2B5EF4-FFF2-40B4-BE49-F238E27FC236}">
                <a16:creationId xmlns:a16="http://schemas.microsoft.com/office/drawing/2014/main" id="{CF54ED37-6011-4DAB-8711-98CEAC7633F3}"/>
              </a:ext>
            </a:extLst>
          </p:cNvPr>
          <p:cNvSpPr/>
          <p:nvPr/>
        </p:nvSpPr>
        <p:spPr>
          <a:xfrm>
            <a:off x="8750742" y="3666343"/>
            <a:ext cx="206387" cy="295982"/>
          </a:xfrm>
          <a:custGeom>
            <a:avLst/>
            <a:gdLst/>
            <a:ahLst/>
            <a:cxnLst/>
            <a:rect l="l" t="t" r="r" b="b"/>
            <a:pathLst>
              <a:path w="206387" h="295982">
                <a:moveTo>
                  <a:pt x="73195" y="0"/>
                </a:moveTo>
                <a:cubicBezTo>
                  <a:pt x="143591" y="0"/>
                  <a:pt x="178789" y="27998"/>
                  <a:pt x="178789" y="83995"/>
                </a:cubicBezTo>
                <a:cubicBezTo>
                  <a:pt x="178789" y="102394"/>
                  <a:pt x="173123" y="118960"/>
                  <a:pt x="161790" y="133692"/>
                </a:cubicBezTo>
                <a:cubicBezTo>
                  <a:pt x="150458" y="148424"/>
                  <a:pt x="136991" y="157591"/>
                  <a:pt x="121393" y="161190"/>
                </a:cubicBezTo>
                <a:lnTo>
                  <a:pt x="206387" y="295982"/>
                </a:lnTo>
                <a:lnTo>
                  <a:pt x="160591" y="295982"/>
                </a:lnTo>
                <a:lnTo>
                  <a:pt x="82395" y="170190"/>
                </a:lnTo>
                <a:cubicBezTo>
                  <a:pt x="73463" y="170190"/>
                  <a:pt x="59329" y="169523"/>
                  <a:pt x="39997" y="168190"/>
                </a:cubicBezTo>
                <a:lnTo>
                  <a:pt x="39997" y="295982"/>
                </a:lnTo>
                <a:lnTo>
                  <a:pt x="0" y="295982"/>
                </a:lnTo>
                <a:lnTo>
                  <a:pt x="0" y="3000"/>
                </a:lnTo>
                <a:cubicBezTo>
                  <a:pt x="1467" y="3000"/>
                  <a:pt x="11833" y="2500"/>
                  <a:pt x="31098" y="1500"/>
                </a:cubicBezTo>
                <a:cubicBezTo>
                  <a:pt x="50364" y="500"/>
                  <a:pt x="64396" y="0"/>
                  <a:pt x="73195" y="0"/>
                </a:cubicBezTo>
                <a:close/>
                <a:moveTo>
                  <a:pt x="63596" y="36998"/>
                </a:moveTo>
                <a:cubicBezTo>
                  <a:pt x="59597" y="36998"/>
                  <a:pt x="51730" y="37665"/>
                  <a:pt x="39997" y="38998"/>
                </a:cubicBezTo>
                <a:lnTo>
                  <a:pt x="39997" y="134192"/>
                </a:lnTo>
                <a:cubicBezTo>
                  <a:pt x="49597" y="135525"/>
                  <a:pt x="58929" y="136192"/>
                  <a:pt x="67996" y="136192"/>
                </a:cubicBezTo>
                <a:cubicBezTo>
                  <a:pt x="91995" y="136192"/>
                  <a:pt x="109461" y="132325"/>
                  <a:pt x="120393" y="124593"/>
                </a:cubicBezTo>
                <a:cubicBezTo>
                  <a:pt x="131325" y="116860"/>
                  <a:pt x="136792" y="103061"/>
                  <a:pt x="136792" y="83195"/>
                </a:cubicBezTo>
                <a:cubicBezTo>
                  <a:pt x="136792" y="66796"/>
                  <a:pt x="130925" y="54997"/>
                  <a:pt x="119193" y="47797"/>
                </a:cubicBezTo>
                <a:cubicBezTo>
                  <a:pt x="107461" y="40598"/>
                  <a:pt x="88928" y="36998"/>
                  <a:pt x="63596" y="36998"/>
                </a:cubicBezTo>
                <a:close/>
              </a:path>
            </a:pathLst>
          </a:custGeom>
          <a:solidFill>
            <a:schemeClr val="accent2">
              <a:lumMod val="50000"/>
            </a:schemeClr>
          </a:solidFill>
          <a:effectLst>
            <a:reflection blurRad="6350" stA="50000" endA="300" endPos="5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8" name="Freeform: Shape 67">
            <a:extLst>
              <a:ext uri="{FF2B5EF4-FFF2-40B4-BE49-F238E27FC236}">
                <a16:creationId xmlns:a16="http://schemas.microsoft.com/office/drawing/2014/main" id="{A3D4EA1F-478F-4D38-A428-9F413E0A54D9}"/>
              </a:ext>
            </a:extLst>
          </p:cNvPr>
          <p:cNvSpPr/>
          <p:nvPr/>
        </p:nvSpPr>
        <p:spPr>
          <a:xfrm>
            <a:off x="7177117" y="3666743"/>
            <a:ext cx="185789" cy="295582"/>
          </a:xfrm>
          <a:custGeom>
            <a:avLst/>
            <a:gdLst/>
            <a:ahLst/>
            <a:cxnLst/>
            <a:rect l="l" t="t" r="r" b="b"/>
            <a:pathLst>
              <a:path w="185789" h="295582">
                <a:moveTo>
                  <a:pt x="76996" y="0"/>
                </a:moveTo>
                <a:cubicBezTo>
                  <a:pt x="105927" y="0"/>
                  <a:pt x="128326" y="6233"/>
                  <a:pt x="144192" y="18699"/>
                </a:cubicBezTo>
                <a:cubicBezTo>
                  <a:pt x="160057" y="31165"/>
                  <a:pt x="167990" y="48997"/>
                  <a:pt x="167990" y="72196"/>
                </a:cubicBezTo>
                <a:cubicBezTo>
                  <a:pt x="167990" y="85795"/>
                  <a:pt x="162924" y="98194"/>
                  <a:pt x="152791" y="109393"/>
                </a:cubicBezTo>
                <a:cubicBezTo>
                  <a:pt x="142658" y="120593"/>
                  <a:pt x="131459" y="127592"/>
                  <a:pt x="119193" y="130392"/>
                </a:cubicBezTo>
                <a:cubicBezTo>
                  <a:pt x="142392" y="135992"/>
                  <a:pt x="159291" y="145258"/>
                  <a:pt x="169890" y="158191"/>
                </a:cubicBezTo>
                <a:cubicBezTo>
                  <a:pt x="180489" y="171123"/>
                  <a:pt x="185789" y="188722"/>
                  <a:pt x="185789" y="210987"/>
                </a:cubicBezTo>
                <a:cubicBezTo>
                  <a:pt x="185789" y="236719"/>
                  <a:pt x="176356" y="257251"/>
                  <a:pt x="157491" y="272584"/>
                </a:cubicBezTo>
                <a:cubicBezTo>
                  <a:pt x="138625" y="287916"/>
                  <a:pt x="113993" y="295582"/>
                  <a:pt x="83595" y="295582"/>
                </a:cubicBezTo>
                <a:lnTo>
                  <a:pt x="0" y="295582"/>
                </a:lnTo>
                <a:lnTo>
                  <a:pt x="0" y="2600"/>
                </a:lnTo>
                <a:cubicBezTo>
                  <a:pt x="35598" y="867"/>
                  <a:pt x="61263" y="0"/>
                  <a:pt x="76996" y="0"/>
                </a:cubicBezTo>
                <a:close/>
                <a:moveTo>
                  <a:pt x="75796" y="33198"/>
                </a:moveTo>
                <a:cubicBezTo>
                  <a:pt x="62463" y="33198"/>
                  <a:pt x="50530" y="33665"/>
                  <a:pt x="39998" y="34598"/>
                </a:cubicBezTo>
                <a:lnTo>
                  <a:pt x="39998" y="118793"/>
                </a:lnTo>
                <a:cubicBezTo>
                  <a:pt x="48397" y="119593"/>
                  <a:pt x="58797" y="119993"/>
                  <a:pt x="71196" y="119993"/>
                </a:cubicBezTo>
                <a:cubicBezTo>
                  <a:pt x="109060" y="119993"/>
                  <a:pt x="127993" y="104594"/>
                  <a:pt x="127993" y="73796"/>
                </a:cubicBezTo>
                <a:cubicBezTo>
                  <a:pt x="127993" y="46731"/>
                  <a:pt x="110594" y="33198"/>
                  <a:pt x="75796" y="33198"/>
                </a:cubicBezTo>
                <a:close/>
                <a:moveTo>
                  <a:pt x="72196" y="148791"/>
                </a:moveTo>
                <a:lnTo>
                  <a:pt x="39998" y="149791"/>
                </a:lnTo>
                <a:lnTo>
                  <a:pt x="39998" y="261584"/>
                </a:lnTo>
                <a:cubicBezTo>
                  <a:pt x="53730" y="262917"/>
                  <a:pt x="64263" y="263584"/>
                  <a:pt x="71596" y="263584"/>
                </a:cubicBezTo>
                <a:cubicBezTo>
                  <a:pt x="96661" y="263584"/>
                  <a:pt x="114960" y="258884"/>
                  <a:pt x="126493" y="249485"/>
                </a:cubicBezTo>
                <a:cubicBezTo>
                  <a:pt x="138025" y="240086"/>
                  <a:pt x="143792" y="225120"/>
                  <a:pt x="143792" y="204588"/>
                </a:cubicBezTo>
                <a:cubicBezTo>
                  <a:pt x="143792" y="185522"/>
                  <a:pt x="138292" y="171456"/>
                  <a:pt x="127293" y="162390"/>
                </a:cubicBezTo>
                <a:cubicBezTo>
                  <a:pt x="116293" y="153324"/>
                  <a:pt x="97928" y="148791"/>
                  <a:pt x="72196" y="148791"/>
                </a:cubicBezTo>
                <a:close/>
              </a:path>
            </a:pathLst>
          </a:custGeom>
          <a:solidFill>
            <a:schemeClr val="accent2">
              <a:lumMod val="50000"/>
            </a:schemeClr>
          </a:solidFill>
          <a:effectLst>
            <a:reflection blurRad="6350" stA="50000" endA="300" endPos="5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9" name="Freeform: Shape 68">
            <a:extLst>
              <a:ext uri="{FF2B5EF4-FFF2-40B4-BE49-F238E27FC236}">
                <a16:creationId xmlns:a16="http://schemas.microsoft.com/office/drawing/2014/main" id="{6959945B-E080-471F-95EB-41035E16D0BA}"/>
              </a:ext>
            </a:extLst>
          </p:cNvPr>
          <p:cNvSpPr/>
          <p:nvPr/>
        </p:nvSpPr>
        <p:spPr>
          <a:xfrm>
            <a:off x="4631260" y="3664143"/>
            <a:ext cx="343779" cy="296982"/>
          </a:xfrm>
          <a:custGeom>
            <a:avLst/>
            <a:gdLst/>
            <a:ahLst/>
            <a:cxnLst/>
            <a:rect l="l" t="t" r="r" b="b"/>
            <a:pathLst>
              <a:path w="343779" h="296982">
                <a:moveTo>
                  <a:pt x="0" y="0"/>
                </a:moveTo>
                <a:lnTo>
                  <a:pt x="41598" y="0"/>
                </a:lnTo>
                <a:lnTo>
                  <a:pt x="100394" y="204588"/>
                </a:lnTo>
                <a:lnTo>
                  <a:pt x="164790" y="0"/>
                </a:lnTo>
                <a:lnTo>
                  <a:pt x="178789" y="0"/>
                </a:lnTo>
                <a:lnTo>
                  <a:pt x="242385" y="204188"/>
                </a:lnTo>
                <a:lnTo>
                  <a:pt x="302182" y="0"/>
                </a:lnTo>
                <a:lnTo>
                  <a:pt x="343779" y="0"/>
                </a:lnTo>
                <a:lnTo>
                  <a:pt x="252585" y="296982"/>
                </a:lnTo>
                <a:lnTo>
                  <a:pt x="239986" y="296982"/>
                </a:lnTo>
                <a:lnTo>
                  <a:pt x="170190" y="94994"/>
                </a:lnTo>
                <a:lnTo>
                  <a:pt x="104994" y="296982"/>
                </a:lnTo>
                <a:lnTo>
                  <a:pt x="92395" y="296982"/>
                </a:lnTo>
                <a:lnTo>
                  <a:pt x="0" y="0"/>
                </a:lnTo>
                <a:close/>
              </a:path>
            </a:pathLst>
          </a:custGeom>
          <a:solidFill>
            <a:schemeClr val="accent2">
              <a:lumMod val="50000"/>
            </a:schemeClr>
          </a:solidFill>
          <a:effectLst>
            <a:reflection blurRad="6350" stA="50000" endA="300" endPos="5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0" name="Freeform: Shape 69">
            <a:extLst>
              <a:ext uri="{FF2B5EF4-FFF2-40B4-BE49-F238E27FC236}">
                <a16:creationId xmlns:a16="http://schemas.microsoft.com/office/drawing/2014/main" id="{1AA047CF-A777-440B-A6CA-BC7D7A01D5CC}"/>
              </a:ext>
            </a:extLst>
          </p:cNvPr>
          <p:cNvSpPr/>
          <p:nvPr/>
        </p:nvSpPr>
        <p:spPr>
          <a:xfrm>
            <a:off x="5005417" y="3669343"/>
            <a:ext cx="174990" cy="292982"/>
          </a:xfrm>
          <a:custGeom>
            <a:avLst/>
            <a:gdLst/>
            <a:ahLst/>
            <a:cxnLst/>
            <a:rect l="l" t="t" r="r" b="b"/>
            <a:pathLst>
              <a:path w="174990" h="292982">
                <a:moveTo>
                  <a:pt x="0" y="0"/>
                </a:moveTo>
                <a:lnTo>
                  <a:pt x="174990" y="0"/>
                </a:lnTo>
                <a:lnTo>
                  <a:pt x="174990" y="35998"/>
                </a:lnTo>
                <a:lnTo>
                  <a:pt x="39998" y="35998"/>
                </a:lnTo>
                <a:lnTo>
                  <a:pt x="39998" y="117393"/>
                </a:lnTo>
                <a:lnTo>
                  <a:pt x="136792" y="117393"/>
                </a:lnTo>
                <a:lnTo>
                  <a:pt x="136792" y="151391"/>
                </a:lnTo>
                <a:lnTo>
                  <a:pt x="39998" y="151391"/>
                </a:lnTo>
                <a:lnTo>
                  <a:pt x="39998" y="256984"/>
                </a:lnTo>
                <a:lnTo>
                  <a:pt x="172790" y="256984"/>
                </a:lnTo>
                <a:lnTo>
                  <a:pt x="172790" y="292982"/>
                </a:lnTo>
                <a:lnTo>
                  <a:pt x="0" y="292982"/>
                </a:lnTo>
                <a:lnTo>
                  <a:pt x="0" y="0"/>
                </a:lnTo>
                <a:close/>
              </a:path>
            </a:pathLst>
          </a:custGeom>
          <a:solidFill>
            <a:schemeClr val="accent2">
              <a:lumMod val="50000"/>
            </a:schemeClr>
          </a:solidFill>
          <a:effectLst>
            <a:reflection blurRad="6350" stA="50000" endA="300" endPos="5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1" name="Freeform: Shape 70">
            <a:extLst>
              <a:ext uri="{FF2B5EF4-FFF2-40B4-BE49-F238E27FC236}">
                <a16:creationId xmlns:a16="http://schemas.microsoft.com/office/drawing/2014/main" id="{ECE0E7B4-4F5C-45B7-8328-628929078DCC}"/>
              </a:ext>
            </a:extLst>
          </p:cNvPr>
          <p:cNvSpPr/>
          <p:nvPr/>
        </p:nvSpPr>
        <p:spPr>
          <a:xfrm>
            <a:off x="5224492" y="3669343"/>
            <a:ext cx="172390" cy="292982"/>
          </a:xfrm>
          <a:custGeom>
            <a:avLst/>
            <a:gdLst/>
            <a:ahLst/>
            <a:cxnLst/>
            <a:rect l="l" t="t" r="r" b="b"/>
            <a:pathLst>
              <a:path w="172390" h="292982">
                <a:moveTo>
                  <a:pt x="0" y="0"/>
                </a:moveTo>
                <a:lnTo>
                  <a:pt x="39998" y="0"/>
                </a:lnTo>
                <a:lnTo>
                  <a:pt x="39998" y="256984"/>
                </a:lnTo>
                <a:lnTo>
                  <a:pt x="172390" y="256984"/>
                </a:lnTo>
                <a:lnTo>
                  <a:pt x="172390" y="292982"/>
                </a:lnTo>
                <a:lnTo>
                  <a:pt x="0" y="292982"/>
                </a:lnTo>
                <a:lnTo>
                  <a:pt x="0" y="0"/>
                </a:lnTo>
                <a:close/>
              </a:path>
            </a:pathLst>
          </a:custGeom>
          <a:solidFill>
            <a:schemeClr val="accent2">
              <a:lumMod val="50000"/>
            </a:schemeClr>
          </a:solidFill>
          <a:effectLst>
            <a:reflection blurRad="6350" stA="50000" endA="300" endPos="5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2" name="Freeform: Shape 71">
            <a:extLst>
              <a:ext uri="{FF2B5EF4-FFF2-40B4-BE49-F238E27FC236}">
                <a16:creationId xmlns:a16="http://schemas.microsoft.com/office/drawing/2014/main" id="{92B3E58F-CF00-40E0-9ABA-454FCC247E7C}"/>
              </a:ext>
            </a:extLst>
          </p:cNvPr>
          <p:cNvSpPr/>
          <p:nvPr/>
        </p:nvSpPr>
        <p:spPr>
          <a:xfrm>
            <a:off x="5931919" y="3669343"/>
            <a:ext cx="284583" cy="296982"/>
          </a:xfrm>
          <a:custGeom>
            <a:avLst/>
            <a:gdLst/>
            <a:ahLst/>
            <a:cxnLst/>
            <a:rect l="l" t="t" r="r" b="b"/>
            <a:pathLst>
              <a:path w="284583" h="296982">
                <a:moveTo>
                  <a:pt x="54797" y="0"/>
                </a:moveTo>
                <a:lnTo>
                  <a:pt x="72996" y="0"/>
                </a:lnTo>
                <a:lnTo>
                  <a:pt x="142791" y="213787"/>
                </a:lnTo>
                <a:lnTo>
                  <a:pt x="207188" y="0"/>
                </a:lnTo>
                <a:lnTo>
                  <a:pt x="225186" y="0"/>
                </a:lnTo>
                <a:lnTo>
                  <a:pt x="284583" y="292982"/>
                </a:lnTo>
                <a:lnTo>
                  <a:pt x="246585" y="292982"/>
                </a:lnTo>
                <a:lnTo>
                  <a:pt x="211787" y="104794"/>
                </a:lnTo>
                <a:lnTo>
                  <a:pt x="147791" y="296982"/>
                </a:lnTo>
                <a:lnTo>
                  <a:pt x="137792" y="296982"/>
                </a:lnTo>
                <a:lnTo>
                  <a:pt x="71996" y="104794"/>
                </a:lnTo>
                <a:lnTo>
                  <a:pt x="37998" y="292982"/>
                </a:lnTo>
                <a:lnTo>
                  <a:pt x="0" y="292982"/>
                </a:lnTo>
                <a:lnTo>
                  <a:pt x="54797" y="0"/>
                </a:lnTo>
                <a:close/>
              </a:path>
            </a:pathLst>
          </a:custGeom>
          <a:solidFill>
            <a:schemeClr val="accent2">
              <a:lumMod val="50000"/>
            </a:schemeClr>
          </a:solidFill>
          <a:effectLst>
            <a:reflection blurRad="6350" stA="50000" endA="300" endPos="5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3" name="Freeform: Shape 72">
            <a:extLst>
              <a:ext uri="{FF2B5EF4-FFF2-40B4-BE49-F238E27FC236}">
                <a16:creationId xmlns:a16="http://schemas.microsoft.com/office/drawing/2014/main" id="{68512E0A-827C-4042-8D93-E94593C9F436}"/>
              </a:ext>
            </a:extLst>
          </p:cNvPr>
          <p:cNvSpPr/>
          <p:nvPr/>
        </p:nvSpPr>
        <p:spPr>
          <a:xfrm>
            <a:off x="6253193" y="3669343"/>
            <a:ext cx="174989" cy="292982"/>
          </a:xfrm>
          <a:custGeom>
            <a:avLst/>
            <a:gdLst/>
            <a:ahLst/>
            <a:cxnLst/>
            <a:rect l="l" t="t" r="r" b="b"/>
            <a:pathLst>
              <a:path w="174989" h="292982">
                <a:moveTo>
                  <a:pt x="0" y="0"/>
                </a:moveTo>
                <a:lnTo>
                  <a:pt x="174989" y="0"/>
                </a:lnTo>
                <a:lnTo>
                  <a:pt x="174989" y="35998"/>
                </a:lnTo>
                <a:lnTo>
                  <a:pt x="39997" y="35998"/>
                </a:lnTo>
                <a:lnTo>
                  <a:pt x="39997" y="117393"/>
                </a:lnTo>
                <a:lnTo>
                  <a:pt x="136791" y="117393"/>
                </a:lnTo>
                <a:lnTo>
                  <a:pt x="136791" y="151391"/>
                </a:lnTo>
                <a:lnTo>
                  <a:pt x="39997" y="151391"/>
                </a:lnTo>
                <a:lnTo>
                  <a:pt x="39997" y="256984"/>
                </a:lnTo>
                <a:lnTo>
                  <a:pt x="172789" y="256984"/>
                </a:lnTo>
                <a:lnTo>
                  <a:pt x="172789" y="292982"/>
                </a:lnTo>
                <a:lnTo>
                  <a:pt x="0" y="292982"/>
                </a:lnTo>
                <a:lnTo>
                  <a:pt x="0" y="0"/>
                </a:lnTo>
                <a:close/>
              </a:path>
            </a:pathLst>
          </a:custGeom>
          <a:solidFill>
            <a:schemeClr val="accent2">
              <a:lumMod val="50000"/>
            </a:schemeClr>
          </a:solidFill>
          <a:effectLst>
            <a:reflection blurRad="6350" stA="50000" endA="300" endPos="5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4" name="Freeform: Shape 73">
            <a:extLst>
              <a:ext uri="{FF2B5EF4-FFF2-40B4-BE49-F238E27FC236}">
                <a16:creationId xmlns:a16="http://schemas.microsoft.com/office/drawing/2014/main" id="{7FFB5A30-2BB1-4384-BCF6-D40407814DD4}"/>
              </a:ext>
            </a:extLst>
          </p:cNvPr>
          <p:cNvSpPr/>
          <p:nvPr/>
        </p:nvSpPr>
        <p:spPr>
          <a:xfrm>
            <a:off x="6531594" y="3669343"/>
            <a:ext cx="230586" cy="292982"/>
          </a:xfrm>
          <a:custGeom>
            <a:avLst/>
            <a:gdLst/>
            <a:ahLst/>
            <a:cxnLst/>
            <a:rect l="l" t="t" r="r" b="b"/>
            <a:pathLst>
              <a:path w="230586" h="292982">
                <a:moveTo>
                  <a:pt x="0" y="0"/>
                </a:moveTo>
                <a:lnTo>
                  <a:pt x="230586" y="0"/>
                </a:lnTo>
                <a:lnTo>
                  <a:pt x="230586" y="35998"/>
                </a:lnTo>
                <a:lnTo>
                  <a:pt x="133192" y="35998"/>
                </a:lnTo>
                <a:lnTo>
                  <a:pt x="133192" y="292982"/>
                </a:lnTo>
                <a:lnTo>
                  <a:pt x="93194" y="292982"/>
                </a:lnTo>
                <a:lnTo>
                  <a:pt x="93194" y="35998"/>
                </a:lnTo>
                <a:lnTo>
                  <a:pt x="0" y="35998"/>
                </a:lnTo>
                <a:lnTo>
                  <a:pt x="0" y="0"/>
                </a:lnTo>
                <a:close/>
              </a:path>
            </a:pathLst>
          </a:custGeom>
          <a:solidFill>
            <a:schemeClr val="accent2">
              <a:lumMod val="50000"/>
            </a:schemeClr>
          </a:solidFill>
          <a:effectLst>
            <a:reflection blurRad="6350" stA="50000" endA="300" endPos="5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5" name="Freeform: Shape 74">
            <a:extLst>
              <a:ext uri="{FF2B5EF4-FFF2-40B4-BE49-F238E27FC236}">
                <a16:creationId xmlns:a16="http://schemas.microsoft.com/office/drawing/2014/main" id="{29D49572-FDBE-49AF-82BD-22B4D44A7FF7}"/>
              </a:ext>
            </a:extLst>
          </p:cNvPr>
          <p:cNvSpPr/>
          <p:nvPr/>
        </p:nvSpPr>
        <p:spPr>
          <a:xfrm>
            <a:off x="7412717" y="3669343"/>
            <a:ext cx="39997" cy="292982"/>
          </a:xfrm>
          <a:custGeom>
            <a:avLst/>
            <a:gdLst/>
            <a:ahLst/>
            <a:cxnLst/>
            <a:rect l="l" t="t" r="r" b="b"/>
            <a:pathLst>
              <a:path w="39997" h="292982">
                <a:moveTo>
                  <a:pt x="0" y="0"/>
                </a:moveTo>
                <a:lnTo>
                  <a:pt x="39997" y="0"/>
                </a:lnTo>
                <a:lnTo>
                  <a:pt x="39997" y="292982"/>
                </a:lnTo>
                <a:lnTo>
                  <a:pt x="0" y="292982"/>
                </a:lnTo>
                <a:lnTo>
                  <a:pt x="0" y="0"/>
                </a:lnTo>
                <a:close/>
              </a:path>
            </a:pathLst>
          </a:custGeom>
          <a:solidFill>
            <a:schemeClr val="accent2">
              <a:lumMod val="50000"/>
            </a:schemeClr>
          </a:solidFill>
          <a:effectLst>
            <a:reflection blurRad="6350" stA="50000" endA="300" endPos="5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6" name="Freeform: Shape 75">
            <a:extLst>
              <a:ext uri="{FF2B5EF4-FFF2-40B4-BE49-F238E27FC236}">
                <a16:creationId xmlns:a16="http://schemas.microsoft.com/office/drawing/2014/main" id="{A8902B46-4716-415C-9230-83223562558B}"/>
              </a:ext>
            </a:extLst>
          </p:cNvPr>
          <p:cNvSpPr/>
          <p:nvPr/>
        </p:nvSpPr>
        <p:spPr>
          <a:xfrm>
            <a:off x="7770244" y="3669343"/>
            <a:ext cx="284583" cy="296982"/>
          </a:xfrm>
          <a:custGeom>
            <a:avLst/>
            <a:gdLst/>
            <a:ahLst/>
            <a:cxnLst/>
            <a:rect l="l" t="t" r="r" b="b"/>
            <a:pathLst>
              <a:path w="284583" h="296982">
                <a:moveTo>
                  <a:pt x="54797" y="0"/>
                </a:moveTo>
                <a:lnTo>
                  <a:pt x="72995" y="0"/>
                </a:lnTo>
                <a:lnTo>
                  <a:pt x="142791" y="213787"/>
                </a:lnTo>
                <a:lnTo>
                  <a:pt x="207187" y="0"/>
                </a:lnTo>
                <a:lnTo>
                  <a:pt x="225186" y="0"/>
                </a:lnTo>
                <a:lnTo>
                  <a:pt x="284583" y="292982"/>
                </a:lnTo>
                <a:lnTo>
                  <a:pt x="246585" y="292982"/>
                </a:lnTo>
                <a:lnTo>
                  <a:pt x="211787" y="104794"/>
                </a:lnTo>
                <a:lnTo>
                  <a:pt x="147791" y="296982"/>
                </a:lnTo>
                <a:lnTo>
                  <a:pt x="137792" y="296982"/>
                </a:lnTo>
                <a:lnTo>
                  <a:pt x="71996" y="104794"/>
                </a:lnTo>
                <a:lnTo>
                  <a:pt x="37998" y="292982"/>
                </a:lnTo>
                <a:lnTo>
                  <a:pt x="0" y="292982"/>
                </a:lnTo>
                <a:lnTo>
                  <a:pt x="54797" y="0"/>
                </a:lnTo>
                <a:close/>
              </a:path>
            </a:pathLst>
          </a:custGeom>
          <a:solidFill>
            <a:schemeClr val="accent2">
              <a:lumMod val="50000"/>
            </a:schemeClr>
          </a:solidFill>
          <a:effectLst>
            <a:reflection blurRad="6350" stA="50000" endA="300" endPos="5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7" name="Freeform: Shape 76">
            <a:extLst>
              <a:ext uri="{FF2B5EF4-FFF2-40B4-BE49-F238E27FC236}">
                <a16:creationId xmlns:a16="http://schemas.microsoft.com/office/drawing/2014/main" id="{08F6209E-F149-4C35-91F8-541BCA9FDF3E}"/>
              </a:ext>
            </a:extLst>
          </p:cNvPr>
          <p:cNvSpPr/>
          <p:nvPr/>
        </p:nvSpPr>
        <p:spPr>
          <a:xfrm>
            <a:off x="8265144" y="3669343"/>
            <a:ext cx="230586" cy="292982"/>
          </a:xfrm>
          <a:custGeom>
            <a:avLst/>
            <a:gdLst/>
            <a:ahLst/>
            <a:cxnLst/>
            <a:rect l="l" t="t" r="r" b="b"/>
            <a:pathLst>
              <a:path w="230586" h="292982">
                <a:moveTo>
                  <a:pt x="0" y="0"/>
                </a:moveTo>
                <a:lnTo>
                  <a:pt x="230586" y="0"/>
                </a:lnTo>
                <a:lnTo>
                  <a:pt x="230586" y="35998"/>
                </a:lnTo>
                <a:lnTo>
                  <a:pt x="133192" y="35998"/>
                </a:lnTo>
                <a:lnTo>
                  <a:pt x="133192" y="292982"/>
                </a:lnTo>
                <a:lnTo>
                  <a:pt x="93195" y="292982"/>
                </a:lnTo>
                <a:lnTo>
                  <a:pt x="93195" y="35998"/>
                </a:lnTo>
                <a:lnTo>
                  <a:pt x="0" y="35998"/>
                </a:lnTo>
                <a:lnTo>
                  <a:pt x="0" y="0"/>
                </a:lnTo>
                <a:close/>
              </a:path>
            </a:pathLst>
          </a:custGeom>
          <a:solidFill>
            <a:schemeClr val="accent2">
              <a:lumMod val="50000"/>
            </a:schemeClr>
          </a:solidFill>
          <a:effectLst>
            <a:reflection blurRad="6350" stA="50000" endA="300" endPos="5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8" name="Freeform: Shape 77">
            <a:extLst>
              <a:ext uri="{FF2B5EF4-FFF2-40B4-BE49-F238E27FC236}">
                <a16:creationId xmlns:a16="http://schemas.microsoft.com/office/drawing/2014/main" id="{82D6C6BF-D91D-49FA-AF12-84A7AC4A968F}"/>
              </a:ext>
            </a:extLst>
          </p:cNvPr>
          <p:cNvSpPr/>
          <p:nvPr/>
        </p:nvSpPr>
        <p:spPr>
          <a:xfrm>
            <a:off x="8529667" y="3669343"/>
            <a:ext cx="174990" cy="292982"/>
          </a:xfrm>
          <a:custGeom>
            <a:avLst/>
            <a:gdLst/>
            <a:ahLst/>
            <a:cxnLst/>
            <a:rect l="l" t="t" r="r" b="b"/>
            <a:pathLst>
              <a:path w="174990" h="292982">
                <a:moveTo>
                  <a:pt x="0" y="0"/>
                </a:moveTo>
                <a:lnTo>
                  <a:pt x="174990" y="0"/>
                </a:lnTo>
                <a:lnTo>
                  <a:pt x="174990" y="35998"/>
                </a:lnTo>
                <a:lnTo>
                  <a:pt x="39998" y="35998"/>
                </a:lnTo>
                <a:lnTo>
                  <a:pt x="39998" y="117393"/>
                </a:lnTo>
                <a:lnTo>
                  <a:pt x="136792" y="117393"/>
                </a:lnTo>
                <a:lnTo>
                  <a:pt x="136792" y="151391"/>
                </a:lnTo>
                <a:lnTo>
                  <a:pt x="39998" y="151391"/>
                </a:lnTo>
                <a:lnTo>
                  <a:pt x="39998" y="256984"/>
                </a:lnTo>
                <a:lnTo>
                  <a:pt x="172790" y="256984"/>
                </a:lnTo>
                <a:lnTo>
                  <a:pt x="172790" y="292982"/>
                </a:lnTo>
                <a:lnTo>
                  <a:pt x="0" y="292982"/>
                </a:lnTo>
                <a:lnTo>
                  <a:pt x="0" y="0"/>
                </a:lnTo>
                <a:close/>
              </a:path>
            </a:pathLst>
          </a:custGeom>
          <a:solidFill>
            <a:schemeClr val="accent2">
              <a:lumMod val="50000"/>
            </a:schemeClr>
          </a:solidFill>
          <a:effectLst>
            <a:reflection blurRad="6350" stA="50000" endA="300" endPos="5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9" name="Freeform: Shape 78">
            <a:extLst>
              <a:ext uri="{FF2B5EF4-FFF2-40B4-BE49-F238E27FC236}">
                <a16:creationId xmlns:a16="http://schemas.microsoft.com/office/drawing/2014/main" id="{DB7B296A-D41E-4C33-A228-222F4050AD9D}"/>
              </a:ext>
            </a:extLst>
          </p:cNvPr>
          <p:cNvSpPr/>
          <p:nvPr/>
        </p:nvSpPr>
        <p:spPr>
          <a:xfrm>
            <a:off x="8993867" y="3669343"/>
            <a:ext cx="39998" cy="292982"/>
          </a:xfrm>
          <a:custGeom>
            <a:avLst/>
            <a:gdLst/>
            <a:ahLst/>
            <a:cxnLst/>
            <a:rect l="l" t="t" r="r" b="b"/>
            <a:pathLst>
              <a:path w="39998" h="292982">
                <a:moveTo>
                  <a:pt x="0" y="0"/>
                </a:moveTo>
                <a:lnTo>
                  <a:pt x="39998" y="0"/>
                </a:lnTo>
                <a:lnTo>
                  <a:pt x="39998" y="292982"/>
                </a:lnTo>
                <a:lnTo>
                  <a:pt x="0" y="292982"/>
                </a:lnTo>
                <a:lnTo>
                  <a:pt x="0" y="0"/>
                </a:lnTo>
                <a:close/>
              </a:path>
            </a:pathLst>
          </a:custGeom>
          <a:solidFill>
            <a:schemeClr val="accent2">
              <a:lumMod val="50000"/>
            </a:schemeClr>
          </a:solidFill>
          <a:effectLst>
            <a:reflection blurRad="6350" stA="50000" endA="300" endPos="5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0" name="Freeform: Shape 79">
            <a:extLst>
              <a:ext uri="{FF2B5EF4-FFF2-40B4-BE49-F238E27FC236}">
                <a16:creationId xmlns:a16="http://schemas.microsoft.com/office/drawing/2014/main" id="{E03A4265-9BED-48D5-B053-0F64FC47EB8C}"/>
              </a:ext>
            </a:extLst>
          </p:cNvPr>
          <p:cNvSpPr/>
          <p:nvPr/>
        </p:nvSpPr>
        <p:spPr>
          <a:xfrm>
            <a:off x="9339292" y="3669343"/>
            <a:ext cx="172389" cy="292982"/>
          </a:xfrm>
          <a:custGeom>
            <a:avLst/>
            <a:gdLst/>
            <a:ahLst/>
            <a:cxnLst/>
            <a:rect l="l" t="t" r="r" b="b"/>
            <a:pathLst>
              <a:path w="172389" h="292982">
                <a:moveTo>
                  <a:pt x="0" y="0"/>
                </a:moveTo>
                <a:lnTo>
                  <a:pt x="39998" y="0"/>
                </a:lnTo>
                <a:lnTo>
                  <a:pt x="39998" y="256984"/>
                </a:lnTo>
                <a:lnTo>
                  <a:pt x="172389" y="256984"/>
                </a:lnTo>
                <a:lnTo>
                  <a:pt x="172389" y="292982"/>
                </a:lnTo>
                <a:lnTo>
                  <a:pt x="0" y="292982"/>
                </a:lnTo>
                <a:lnTo>
                  <a:pt x="0" y="0"/>
                </a:lnTo>
                <a:close/>
              </a:path>
            </a:pathLst>
          </a:custGeom>
          <a:solidFill>
            <a:schemeClr val="accent2">
              <a:lumMod val="50000"/>
            </a:schemeClr>
          </a:solidFill>
          <a:effectLst>
            <a:reflection blurRad="6350" stA="50000" endA="300" endPos="5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49813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wipe(down)">
                                      <p:cBhvr>
                                        <p:cTn id="7" dur="580">
                                          <p:stCondLst>
                                            <p:cond delay="0"/>
                                          </p:stCondLst>
                                        </p:cTn>
                                        <p:tgtEl>
                                          <p:spTgt spid="36"/>
                                        </p:tgtEl>
                                      </p:cBhvr>
                                    </p:animEffect>
                                    <p:anim calcmode="lin" valueType="num">
                                      <p:cBhvr>
                                        <p:cTn id="8" dur="1822" tmFilter="0,0; 0.14,0.36; 0.43,0.73; 0.71,0.91; 1.0,1.0">
                                          <p:stCondLst>
                                            <p:cond delay="0"/>
                                          </p:stCondLst>
                                        </p:cTn>
                                        <p:tgtEl>
                                          <p:spTgt spid="36"/>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6"/>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6"/>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6"/>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6"/>
                                        </p:tgtEl>
                                        <p:attrNameLst>
                                          <p:attrName>ppt_y</p:attrName>
                                        </p:attrNameLst>
                                      </p:cBhvr>
                                      <p:tavLst>
                                        <p:tav tm="0" fmla="#ppt_y-sin(pi*$)/81">
                                          <p:val>
                                            <p:fltVal val="0"/>
                                          </p:val>
                                        </p:tav>
                                        <p:tav tm="100000">
                                          <p:val>
                                            <p:fltVal val="1"/>
                                          </p:val>
                                        </p:tav>
                                      </p:tavLst>
                                    </p:anim>
                                    <p:animScale>
                                      <p:cBhvr>
                                        <p:cTn id="13" dur="26">
                                          <p:stCondLst>
                                            <p:cond delay="650"/>
                                          </p:stCondLst>
                                        </p:cTn>
                                        <p:tgtEl>
                                          <p:spTgt spid="36"/>
                                        </p:tgtEl>
                                      </p:cBhvr>
                                      <p:to x="100000" y="60000"/>
                                    </p:animScale>
                                    <p:animScale>
                                      <p:cBhvr>
                                        <p:cTn id="14" dur="166" decel="50000">
                                          <p:stCondLst>
                                            <p:cond delay="676"/>
                                          </p:stCondLst>
                                        </p:cTn>
                                        <p:tgtEl>
                                          <p:spTgt spid="36"/>
                                        </p:tgtEl>
                                      </p:cBhvr>
                                      <p:to x="100000" y="100000"/>
                                    </p:animScale>
                                    <p:animScale>
                                      <p:cBhvr>
                                        <p:cTn id="15" dur="26">
                                          <p:stCondLst>
                                            <p:cond delay="1312"/>
                                          </p:stCondLst>
                                        </p:cTn>
                                        <p:tgtEl>
                                          <p:spTgt spid="36"/>
                                        </p:tgtEl>
                                      </p:cBhvr>
                                      <p:to x="100000" y="80000"/>
                                    </p:animScale>
                                    <p:animScale>
                                      <p:cBhvr>
                                        <p:cTn id="16" dur="166" decel="50000">
                                          <p:stCondLst>
                                            <p:cond delay="1338"/>
                                          </p:stCondLst>
                                        </p:cTn>
                                        <p:tgtEl>
                                          <p:spTgt spid="36"/>
                                        </p:tgtEl>
                                      </p:cBhvr>
                                      <p:to x="100000" y="100000"/>
                                    </p:animScale>
                                    <p:animScale>
                                      <p:cBhvr>
                                        <p:cTn id="17" dur="26">
                                          <p:stCondLst>
                                            <p:cond delay="1642"/>
                                          </p:stCondLst>
                                        </p:cTn>
                                        <p:tgtEl>
                                          <p:spTgt spid="36"/>
                                        </p:tgtEl>
                                      </p:cBhvr>
                                      <p:to x="100000" y="90000"/>
                                    </p:animScale>
                                    <p:animScale>
                                      <p:cBhvr>
                                        <p:cTn id="18" dur="166" decel="50000">
                                          <p:stCondLst>
                                            <p:cond delay="1668"/>
                                          </p:stCondLst>
                                        </p:cTn>
                                        <p:tgtEl>
                                          <p:spTgt spid="36"/>
                                        </p:tgtEl>
                                      </p:cBhvr>
                                      <p:to x="100000" y="100000"/>
                                    </p:animScale>
                                    <p:animScale>
                                      <p:cBhvr>
                                        <p:cTn id="19" dur="26">
                                          <p:stCondLst>
                                            <p:cond delay="1808"/>
                                          </p:stCondLst>
                                        </p:cTn>
                                        <p:tgtEl>
                                          <p:spTgt spid="36"/>
                                        </p:tgtEl>
                                      </p:cBhvr>
                                      <p:to x="100000" y="95000"/>
                                    </p:animScale>
                                    <p:animScale>
                                      <p:cBhvr>
                                        <p:cTn id="20" dur="166" decel="50000">
                                          <p:stCondLst>
                                            <p:cond delay="1834"/>
                                          </p:stCondLst>
                                        </p:cTn>
                                        <p:tgtEl>
                                          <p:spTgt spid="36"/>
                                        </p:tgtEl>
                                      </p:cBhvr>
                                      <p:to x="100000" y="100000"/>
                                    </p:animScale>
                                  </p:childTnLst>
                                </p:cTn>
                              </p:par>
                              <p:par>
                                <p:cTn id="21" presetID="26" presetClass="entr" presetSubtype="0" fill="hold" grpId="0" nodeType="withEffect">
                                  <p:stCondLst>
                                    <p:cond delay="0"/>
                                  </p:stCondLst>
                                  <p:childTnLst>
                                    <p:set>
                                      <p:cBhvr>
                                        <p:cTn id="22" dur="1" fill="hold">
                                          <p:stCondLst>
                                            <p:cond delay="0"/>
                                          </p:stCondLst>
                                        </p:cTn>
                                        <p:tgtEl>
                                          <p:spTgt spid="35"/>
                                        </p:tgtEl>
                                        <p:attrNameLst>
                                          <p:attrName>style.visibility</p:attrName>
                                        </p:attrNameLst>
                                      </p:cBhvr>
                                      <p:to>
                                        <p:strVal val="visible"/>
                                      </p:to>
                                    </p:set>
                                    <p:animEffect transition="in" filter="wipe(down)">
                                      <p:cBhvr>
                                        <p:cTn id="23" dur="580">
                                          <p:stCondLst>
                                            <p:cond delay="0"/>
                                          </p:stCondLst>
                                        </p:cTn>
                                        <p:tgtEl>
                                          <p:spTgt spid="35"/>
                                        </p:tgtEl>
                                      </p:cBhvr>
                                    </p:animEffect>
                                    <p:anim calcmode="lin" valueType="num">
                                      <p:cBhvr>
                                        <p:cTn id="24" dur="1822" tmFilter="0,0; 0.14,0.36; 0.43,0.73; 0.71,0.91; 1.0,1.0">
                                          <p:stCondLst>
                                            <p:cond delay="0"/>
                                          </p:stCondLst>
                                        </p:cTn>
                                        <p:tgtEl>
                                          <p:spTgt spid="35"/>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35"/>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35"/>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35"/>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35"/>
                                        </p:tgtEl>
                                        <p:attrNameLst>
                                          <p:attrName>ppt_y</p:attrName>
                                        </p:attrNameLst>
                                      </p:cBhvr>
                                      <p:tavLst>
                                        <p:tav tm="0" fmla="#ppt_y-sin(pi*$)/81">
                                          <p:val>
                                            <p:fltVal val="0"/>
                                          </p:val>
                                        </p:tav>
                                        <p:tav tm="100000">
                                          <p:val>
                                            <p:fltVal val="1"/>
                                          </p:val>
                                        </p:tav>
                                      </p:tavLst>
                                    </p:anim>
                                    <p:animScale>
                                      <p:cBhvr>
                                        <p:cTn id="29" dur="26">
                                          <p:stCondLst>
                                            <p:cond delay="650"/>
                                          </p:stCondLst>
                                        </p:cTn>
                                        <p:tgtEl>
                                          <p:spTgt spid="35"/>
                                        </p:tgtEl>
                                      </p:cBhvr>
                                      <p:to x="100000" y="60000"/>
                                    </p:animScale>
                                    <p:animScale>
                                      <p:cBhvr>
                                        <p:cTn id="30" dur="166" decel="50000">
                                          <p:stCondLst>
                                            <p:cond delay="676"/>
                                          </p:stCondLst>
                                        </p:cTn>
                                        <p:tgtEl>
                                          <p:spTgt spid="35"/>
                                        </p:tgtEl>
                                      </p:cBhvr>
                                      <p:to x="100000" y="100000"/>
                                    </p:animScale>
                                    <p:animScale>
                                      <p:cBhvr>
                                        <p:cTn id="31" dur="26">
                                          <p:stCondLst>
                                            <p:cond delay="1312"/>
                                          </p:stCondLst>
                                        </p:cTn>
                                        <p:tgtEl>
                                          <p:spTgt spid="35"/>
                                        </p:tgtEl>
                                      </p:cBhvr>
                                      <p:to x="100000" y="80000"/>
                                    </p:animScale>
                                    <p:animScale>
                                      <p:cBhvr>
                                        <p:cTn id="32" dur="166" decel="50000">
                                          <p:stCondLst>
                                            <p:cond delay="1338"/>
                                          </p:stCondLst>
                                        </p:cTn>
                                        <p:tgtEl>
                                          <p:spTgt spid="35"/>
                                        </p:tgtEl>
                                      </p:cBhvr>
                                      <p:to x="100000" y="100000"/>
                                    </p:animScale>
                                    <p:animScale>
                                      <p:cBhvr>
                                        <p:cTn id="33" dur="26">
                                          <p:stCondLst>
                                            <p:cond delay="1642"/>
                                          </p:stCondLst>
                                        </p:cTn>
                                        <p:tgtEl>
                                          <p:spTgt spid="35"/>
                                        </p:tgtEl>
                                      </p:cBhvr>
                                      <p:to x="100000" y="90000"/>
                                    </p:animScale>
                                    <p:animScale>
                                      <p:cBhvr>
                                        <p:cTn id="34" dur="166" decel="50000">
                                          <p:stCondLst>
                                            <p:cond delay="1668"/>
                                          </p:stCondLst>
                                        </p:cTn>
                                        <p:tgtEl>
                                          <p:spTgt spid="35"/>
                                        </p:tgtEl>
                                      </p:cBhvr>
                                      <p:to x="100000" y="100000"/>
                                    </p:animScale>
                                    <p:animScale>
                                      <p:cBhvr>
                                        <p:cTn id="35" dur="26">
                                          <p:stCondLst>
                                            <p:cond delay="1808"/>
                                          </p:stCondLst>
                                        </p:cTn>
                                        <p:tgtEl>
                                          <p:spTgt spid="35"/>
                                        </p:tgtEl>
                                      </p:cBhvr>
                                      <p:to x="100000" y="95000"/>
                                    </p:animScale>
                                    <p:animScale>
                                      <p:cBhvr>
                                        <p:cTn id="36" dur="166" decel="50000">
                                          <p:stCondLst>
                                            <p:cond delay="1834"/>
                                          </p:stCondLst>
                                        </p:cTn>
                                        <p:tgtEl>
                                          <p:spTgt spid="35"/>
                                        </p:tgtEl>
                                      </p:cBhvr>
                                      <p:to x="100000" y="100000"/>
                                    </p:animScale>
                                  </p:childTnLst>
                                </p:cTn>
                              </p:par>
                              <p:par>
                                <p:cTn id="37" presetID="26" presetClass="entr" presetSubtype="0" fill="hold" grpId="0" nodeType="withEffect">
                                  <p:stCondLst>
                                    <p:cond delay="0"/>
                                  </p:stCondLst>
                                  <p:childTnLst>
                                    <p:set>
                                      <p:cBhvr>
                                        <p:cTn id="38" dur="1" fill="hold">
                                          <p:stCondLst>
                                            <p:cond delay="0"/>
                                          </p:stCondLst>
                                        </p:cTn>
                                        <p:tgtEl>
                                          <p:spTgt spid="34"/>
                                        </p:tgtEl>
                                        <p:attrNameLst>
                                          <p:attrName>style.visibility</p:attrName>
                                        </p:attrNameLst>
                                      </p:cBhvr>
                                      <p:to>
                                        <p:strVal val="visible"/>
                                      </p:to>
                                    </p:set>
                                    <p:animEffect transition="in" filter="wipe(down)">
                                      <p:cBhvr>
                                        <p:cTn id="39" dur="580">
                                          <p:stCondLst>
                                            <p:cond delay="0"/>
                                          </p:stCondLst>
                                        </p:cTn>
                                        <p:tgtEl>
                                          <p:spTgt spid="34"/>
                                        </p:tgtEl>
                                      </p:cBhvr>
                                    </p:animEffect>
                                    <p:anim calcmode="lin" valueType="num">
                                      <p:cBhvr>
                                        <p:cTn id="40" dur="1822" tmFilter="0,0; 0.14,0.36; 0.43,0.73; 0.71,0.91; 1.0,1.0">
                                          <p:stCondLst>
                                            <p:cond delay="0"/>
                                          </p:stCondLst>
                                        </p:cTn>
                                        <p:tgtEl>
                                          <p:spTgt spid="34"/>
                                        </p:tgtEl>
                                        <p:attrNameLst>
                                          <p:attrName>ppt_x</p:attrName>
                                        </p:attrNameLst>
                                      </p:cBhvr>
                                      <p:tavLst>
                                        <p:tav tm="0">
                                          <p:val>
                                            <p:strVal val="#ppt_x-0.25"/>
                                          </p:val>
                                        </p:tav>
                                        <p:tav tm="100000">
                                          <p:val>
                                            <p:strVal val="#ppt_x"/>
                                          </p:val>
                                        </p:tav>
                                      </p:tavLst>
                                    </p:anim>
                                    <p:anim calcmode="lin" valueType="num">
                                      <p:cBhvr>
                                        <p:cTn id="41" dur="664" tmFilter="0.0,0.0; 0.25,0.07; 0.50,0.2; 0.75,0.467; 1.0,1.0">
                                          <p:stCondLst>
                                            <p:cond delay="0"/>
                                          </p:stCondLst>
                                        </p:cTn>
                                        <p:tgtEl>
                                          <p:spTgt spid="34"/>
                                        </p:tgtEl>
                                        <p:attrNameLst>
                                          <p:attrName>ppt_y</p:attrName>
                                        </p:attrNameLst>
                                      </p:cBhvr>
                                      <p:tavLst>
                                        <p:tav tm="0" fmla="#ppt_y-sin(pi*$)/3">
                                          <p:val>
                                            <p:fltVal val="0.5"/>
                                          </p:val>
                                        </p:tav>
                                        <p:tav tm="100000">
                                          <p:val>
                                            <p:fltVal val="1"/>
                                          </p:val>
                                        </p:tav>
                                      </p:tavLst>
                                    </p:anim>
                                    <p:anim calcmode="lin" valueType="num">
                                      <p:cBhvr>
                                        <p:cTn id="42" dur="664" tmFilter="0, 0; 0.125,0.2665; 0.25,0.4; 0.375,0.465; 0.5,0.5;  0.625,0.535; 0.75,0.6; 0.875,0.7335; 1,1">
                                          <p:stCondLst>
                                            <p:cond delay="664"/>
                                          </p:stCondLst>
                                        </p:cTn>
                                        <p:tgtEl>
                                          <p:spTgt spid="34"/>
                                        </p:tgtEl>
                                        <p:attrNameLst>
                                          <p:attrName>ppt_y</p:attrName>
                                        </p:attrNameLst>
                                      </p:cBhvr>
                                      <p:tavLst>
                                        <p:tav tm="0" fmla="#ppt_y-sin(pi*$)/9">
                                          <p:val>
                                            <p:fltVal val="0"/>
                                          </p:val>
                                        </p:tav>
                                        <p:tav tm="100000">
                                          <p:val>
                                            <p:fltVal val="1"/>
                                          </p:val>
                                        </p:tav>
                                      </p:tavLst>
                                    </p:anim>
                                    <p:anim calcmode="lin" valueType="num">
                                      <p:cBhvr>
                                        <p:cTn id="43" dur="332" tmFilter="0, 0; 0.125,0.2665; 0.25,0.4; 0.375,0.465; 0.5,0.5;  0.625,0.535; 0.75,0.6; 0.875,0.7335; 1,1">
                                          <p:stCondLst>
                                            <p:cond delay="1324"/>
                                          </p:stCondLst>
                                        </p:cTn>
                                        <p:tgtEl>
                                          <p:spTgt spid="34"/>
                                        </p:tgtEl>
                                        <p:attrNameLst>
                                          <p:attrName>ppt_y</p:attrName>
                                        </p:attrNameLst>
                                      </p:cBhvr>
                                      <p:tavLst>
                                        <p:tav tm="0" fmla="#ppt_y-sin(pi*$)/27">
                                          <p:val>
                                            <p:fltVal val="0"/>
                                          </p:val>
                                        </p:tav>
                                        <p:tav tm="100000">
                                          <p:val>
                                            <p:fltVal val="1"/>
                                          </p:val>
                                        </p:tav>
                                      </p:tavLst>
                                    </p:anim>
                                    <p:anim calcmode="lin" valueType="num">
                                      <p:cBhvr>
                                        <p:cTn id="44" dur="164" tmFilter="0, 0; 0.125,0.2665; 0.25,0.4; 0.375,0.465; 0.5,0.5;  0.625,0.535; 0.75,0.6; 0.875,0.7335; 1,1">
                                          <p:stCondLst>
                                            <p:cond delay="1656"/>
                                          </p:stCondLst>
                                        </p:cTn>
                                        <p:tgtEl>
                                          <p:spTgt spid="34"/>
                                        </p:tgtEl>
                                        <p:attrNameLst>
                                          <p:attrName>ppt_y</p:attrName>
                                        </p:attrNameLst>
                                      </p:cBhvr>
                                      <p:tavLst>
                                        <p:tav tm="0" fmla="#ppt_y-sin(pi*$)/81">
                                          <p:val>
                                            <p:fltVal val="0"/>
                                          </p:val>
                                        </p:tav>
                                        <p:tav tm="100000">
                                          <p:val>
                                            <p:fltVal val="1"/>
                                          </p:val>
                                        </p:tav>
                                      </p:tavLst>
                                    </p:anim>
                                    <p:animScale>
                                      <p:cBhvr>
                                        <p:cTn id="45" dur="26">
                                          <p:stCondLst>
                                            <p:cond delay="650"/>
                                          </p:stCondLst>
                                        </p:cTn>
                                        <p:tgtEl>
                                          <p:spTgt spid="34"/>
                                        </p:tgtEl>
                                      </p:cBhvr>
                                      <p:to x="100000" y="60000"/>
                                    </p:animScale>
                                    <p:animScale>
                                      <p:cBhvr>
                                        <p:cTn id="46" dur="166" decel="50000">
                                          <p:stCondLst>
                                            <p:cond delay="676"/>
                                          </p:stCondLst>
                                        </p:cTn>
                                        <p:tgtEl>
                                          <p:spTgt spid="34"/>
                                        </p:tgtEl>
                                      </p:cBhvr>
                                      <p:to x="100000" y="100000"/>
                                    </p:animScale>
                                    <p:animScale>
                                      <p:cBhvr>
                                        <p:cTn id="47" dur="26">
                                          <p:stCondLst>
                                            <p:cond delay="1312"/>
                                          </p:stCondLst>
                                        </p:cTn>
                                        <p:tgtEl>
                                          <p:spTgt spid="34"/>
                                        </p:tgtEl>
                                      </p:cBhvr>
                                      <p:to x="100000" y="80000"/>
                                    </p:animScale>
                                    <p:animScale>
                                      <p:cBhvr>
                                        <p:cTn id="48" dur="166" decel="50000">
                                          <p:stCondLst>
                                            <p:cond delay="1338"/>
                                          </p:stCondLst>
                                        </p:cTn>
                                        <p:tgtEl>
                                          <p:spTgt spid="34"/>
                                        </p:tgtEl>
                                      </p:cBhvr>
                                      <p:to x="100000" y="100000"/>
                                    </p:animScale>
                                    <p:animScale>
                                      <p:cBhvr>
                                        <p:cTn id="49" dur="26">
                                          <p:stCondLst>
                                            <p:cond delay="1642"/>
                                          </p:stCondLst>
                                        </p:cTn>
                                        <p:tgtEl>
                                          <p:spTgt spid="34"/>
                                        </p:tgtEl>
                                      </p:cBhvr>
                                      <p:to x="100000" y="90000"/>
                                    </p:animScale>
                                    <p:animScale>
                                      <p:cBhvr>
                                        <p:cTn id="50" dur="166" decel="50000">
                                          <p:stCondLst>
                                            <p:cond delay="1668"/>
                                          </p:stCondLst>
                                        </p:cTn>
                                        <p:tgtEl>
                                          <p:spTgt spid="34"/>
                                        </p:tgtEl>
                                      </p:cBhvr>
                                      <p:to x="100000" y="100000"/>
                                    </p:animScale>
                                    <p:animScale>
                                      <p:cBhvr>
                                        <p:cTn id="51" dur="26">
                                          <p:stCondLst>
                                            <p:cond delay="1808"/>
                                          </p:stCondLst>
                                        </p:cTn>
                                        <p:tgtEl>
                                          <p:spTgt spid="34"/>
                                        </p:tgtEl>
                                      </p:cBhvr>
                                      <p:to x="100000" y="95000"/>
                                    </p:animScale>
                                    <p:animScale>
                                      <p:cBhvr>
                                        <p:cTn id="52" dur="166" decel="50000">
                                          <p:stCondLst>
                                            <p:cond delay="1834"/>
                                          </p:stCondLst>
                                        </p:cTn>
                                        <p:tgtEl>
                                          <p:spTgt spid="34"/>
                                        </p:tgtEl>
                                      </p:cBhvr>
                                      <p:to x="100000" y="100000"/>
                                    </p:animScale>
                                  </p:childTnLst>
                                </p:cTn>
                              </p:par>
                              <p:par>
                                <p:cTn id="53" presetID="26" presetClass="entr" presetSubtype="0" fill="hold" grpId="0" nodeType="withEffect">
                                  <p:stCondLst>
                                    <p:cond delay="0"/>
                                  </p:stCondLst>
                                  <p:childTnLst>
                                    <p:set>
                                      <p:cBhvr>
                                        <p:cTn id="54" dur="1" fill="hold">
                                          <p:stCondLst>
                                            <p:cond delay="0"/>
                                          </p:stCondLst>
                                        </p:cTn>
                                        <p:tgtEl>
                                          <p:spTgt spid="33"/>
                                        </p:tgtEl>
                                        <p:attrNameLst>
                                          <p:attrName>style.visibility</p:attrName>
                                        </p:attrNameLst>
                                      </p:cBhvr>
                                      <p:to>
                                        <p:strVal val="visible"/>
                                      </p:to>
                                    </p:set>
                                    <p:animEffect transition="in" filter="wipe(down)">
                                      <p:cBhvr>
                                        <p:cTn id="55" dur="580">
                                          <p:stCondLst>
                                            <p:cond delay="0"/>
                                          </p:stCondLst>
                                        </p:cTn>
                                        <p:tgtEl>
                                          <p:spTgt spid="33"/>
                                        </p:tgtEl>
                                      </p:cBhvr>
                                    </p:animEffect>
                                    <p:anim calcmode="lin" valueType="num">
                                      <p:cBhvr>
                                        <p:cTn id="56" dur="1822" tmFilter="0,0; 0.14,0.36; 0.43,0.73; 0.71,0.91; 1.0,1.0">
                                          <p:stCondLst>
                                            <p:cond delay="0"/>
                                          </p:stCondLst>
                                        </p:cTn>
                                        <p:tgtEl>
                                          <p:spTgt spid="33"/>
                                        </p:tgtEl>
                                        <p:attrNameLst>
                                          <p:attrName>ppt_x</p:attrName>
                                        </p:attrNameLst>
                                      </p:cBhvr>
                                      <p:tavLst>
                                        <p:tav tm="0">
                                          <p:val>
                                            <p:strVal val="#ppt_x-0.25"/>
                                          </p:val>
                                        </p:tav>
                                        <p:tav tm="100000">
                                          <p:val>
                                            <p:strVal val="#ppt_x"/>
                                          </p:val>
                                        </p:tav>
                                      </p:tavLst>
                                    </p:anim>
                                    <p:anim calcmode="lin" valueType="num">
                                      <p:cBhvr>
                                        <p:cTn id="57" dur="664" tmFilter="0.0,0.0; 0.25,0.07; 0.50,0.2; 0.75,0.467; 1.0,1.0">
                                          <p:stCondLst>
                                            <p:cond delay="0"/>
                                          </p:stCondLst>
                                        </p:cTn>
                                        <p:tgtEl>
                                          <p:spTgt spid="33"/>
                                        </p:tgtEl>
                                        <p:attrNameLst>
                                          <p:attrName>ppt_y</p:attrName>
                                        </p:attrNameLst>
                                      </p:cBhvr>
                                      <p:tavLst>
                                        <p:tav tm="0" fmla="#ppt_y-sin(pi*$)/3">
                                          <p:val>
                                            <p:fltVal val="0.5"/>
                                          </p:val>
                                        </p:tav>
                                        <p:tav tm="100000">
                                          <p:val>
                                            <p:fltVal val="1"/>
                                          </p:val>
                                        </p:tav>
                                      </p:tavLst>
                                    </p:anim>
                                    <p:anim calcmode="lin" valueType="num">
                                      <p:cBhvr>
                                        <p:cTn id="58" dur="664" tmFilter="0, 0; 0.125,0.2665; 0.25,0.4; 0.375,0.465; 0.5,0.5;  0.625,0.535; 0.75,0.6; 0.875,0.7335; 1,1">
                                          <p:stCondLst>
                                            <p:cond delay="664"/>
                                          </p:stCondLst>
                                        </p:cTn>
                                        <p:tgtEl>
                                          <p:spTgt spid="33"/>
                                        </p:tgtEl>
                                        <p:attrNameLst>
                                          <p:attrName>ppt_y</p:attrName>
                                        </p:attrNameLst>
                                      </p:cBhvr>
                                      <p:tavLst>
                                        <p:tav tm="0" fmla="#ppt_y-sin(pi*$)/9">
                                          <p:val>
                                            <p:fltVal val="0"/>
                                          </p:val>
                                        </p:tav>
                                        <p:tav tm="100000">
                                          <p:val>
                                            <p:fltVal val="1"/>
                                          </p:val>
                                        </p:tav>
                                      </p:tavLst>
                                    </p:anim>
                                    <p:anim calcmode="lin" valueType="num">
                                      <p:cBhvr>
                                        <p:cTn id="59" dur="332" tmFilter="0, 0; 0.125,0.2665; 0.25,0.4; 0.375,0.465; 0.5,0.5;  0.625,0.535; 0.75,0.6; 0.875,0.7335; 1,1">
                                          <p:stCondLst>
                                            <p:cond delay="1324"/>
                                          </p:stCondLst>
                                        </p:cTn>
                                        <p:tgtEl>
                                          <p:spTgt spid="33"/>
                                        </p:tgtEl>
                                        <p:attrNameLst>
                                          <p:attrName>ppt_y</p:attrName>
                                        </p:attrNameLst>
                                      </p:cBhvr>
                                      <p:tavLst>
                                        <p:tav tm="0" fmla="#ppt_y-sin(pi*$)/27">
                                          <p:val>
                                            <p:fltVal val="0"/>
                                          </p:val>
                                        </p:tav>
                                        <p:tav tm="100000">
                                          <p:val>
                                            <p:fltVal val="1"/>
                                          </p:val>
                                        </p:tav>
                                      </p:tavLst>
                                    </p:anim>
                                    <p:anim calcmode="lin" valueType="num">
                                      <p:cBhvr>
                                        <p:cTn id="60" dur="164" tmFilter="0, 0; 0.125,0.2665; 0.25,0.4; 0.375,0.465; 0.5,0.5;  0.625,0.535; 0.75,0.6; 0.875,0.7335; 1,1">
                                          <p:stCondLst>
                                            <p:cond delay="1656"/>
                                          </p:stCondLst>
                                        </p:cTn>
                                        <p:tgtEl>
                                          <p:spTgt spid="33"/>
                                        </p:tgtEl>
                                        <p:attrNameLst>
                                          <p:attrName>ppt_y</p:attrName>
                                        </p:attrNameLst>
                                      </p:cBhvr>
                                      <p:tavLst>
                                        <p:tav tm="0" fmla="#ppt_y-sin(pi*$)/81">
                                          <p:val>
                                            <p:fltVal val="0"/>
                                          </p:val>
                                        </p:tav>
                                        <p:tav tm="100000">
                                          <p:val>
                                            <p:fltVal val="1"/>
                                          </p:val>
                                        </p:tav>
                                      </p:tavLst>
                                    </p:anim>
                                    <p:animScale>
                                      <p:cBhvr>
                                        <p:cTn id="61" dur="26">
                                          <p:stCondLst>
                                            <p:cond delay="650"/>
                                          </p:stCondLst>
                                        </p:cTn>
                                        <p:tgtEl>
                                          <p:spTgt spid="33"/>
                                        </p:tgtEl>
                                      </p:cBhvr>
                                      <p:to x="100000" y="60000"/>
                                    </p:animScale>
                                    <p:animScale>
                                      <p:cBhvr>
                                        <p:cTn id="62" dur="166" decel="50000">
                                          <p:stCondLst>
                                            <p:cond delay="676"/>
                                          </p:stCondLst>
                                        </p:cTn>
                                        <p:tgtEl>
                                          <p:spTgt spid="33"/>
                                        </p:tgtEl>
                                      </p:cBhvr>
                                      <p:to x="100000" y="100000"/>
                                    </p:animScale>
                                    <p:animScale>
                                      <p:cBhvr>
                                        <p:cTn id="63" dur="26">
                                          <p:stCondLst>
                                            <p:cond delay="1312"/>
                                          </p:stCondLst>
                                        </p:cTn>
                                        <p:tgtEl>
                                          <p:spTgt spid="33"/>
                                        </p:tgtEl>
                                      </p:cBhvr>
                                      <p:to x="100000" y="80000"/>
                                    </p:animScale>
                                    <p:animScale>
                                      <p:cBhvr>
                                        <p:cTn id="64" dur="166" decel="50000">
                                          <p:stCondLst>
                                            <p:cond delay="1338"/>
                                          </p:stCondLst>
                                        </p:cTn>
                                        <p:tgtEl>
                                          <p:spTgt spid="33"/>
                                        </p:tgtEl>
                                      </p:cBhvr>
                                      <p:to x="100000" y="100000"/>
                                    </p:animScale>
                                    <p:animScale>
                                      <p:cBhvr>
                                        <p:cTn id="65" dur="26">
                                          <p:stCondLst>
                                            <p:cond delay="1642"/>
                                          </p:stCondLst>
                                        </p:cTn>
                                        <p:tgtEl>
                                          <p:spTgt spid="33"/>
                                        </p:tgtEl>
                                      </p:cBhvr>
                                      <p:to x="100000" y="90000"/>
                                    </p:animScale>
                                    <p:animScale>
                                      <p:cBhvr>
                                        <p:cTn id="66" dur="166" decel="50000">
                                          <p:stCondLst>
                                            <p:cond delay="1668"/>
                                          </p:stCondLst>
                                        </p:cTn>
                                        <p:tgtEl>
                                          <p:spTgt spid="33"/>
                                        </p:tgtEl>
                                      </p:cBhvr>
                                      <p:to x="100000" y="100000"/>
                                    </p:animScale>
                                    <p:animScale>
                                      <p:cBhvr>
                                        <p:cTn id="67" dur="26">
                                          <p:stCondLst>
                                            <p:cond delay="1808"/>
                                          </p:stCondLst>
                                        </p:cTn>
                                        <p:tgtEl>
                                          <p:spTgt spid="33"/>
                                        </p:tgtEl>
                                      </p:cBhvr>
                                      <p:to x="100000" y="95000"/>
                                    </p:animScale>
                                    <p:animScale>
                                      <p:cBhvr>
                                        <p:cTn id="68" dur="166" decel="50000">
                                          <p:stCondLst>
                                            <p:cond delay="1834"/>
                                          </p:stCondLst>
                                        </p:cTn>
                                        <p:tgtEl>
                                          <p:spTgt spid="33"/>
                                        </p:tgtEl>
                                      </p:cBhvr>
                                      <p:to x="100000" y="100000"/>
                                    </p:animScale>
                                  </p:childTnLst>
                                </p:cTn>
                              </p:par>
                              <p:par>
                                <p:cTn id="69" presetID="26" presetClass="entr" presetSubtype="0" fill="hold" grpId="0" nodeType="withEffect">
                                  <p:stCondLst>
                                    <p:cond delay="0"/>
                                  </p:stCondLst>
                                  <p:childTnLst>
                                    <p:set>
                                      <p:cBhvr>
                                        <p:cTn id="70" dur="1" fill="hold">
                                          <p:stCondLst>
                                            <p:cond delay="0"/>
                                          </p:stCondLst>
                                        </p:cTn>
                                        <p:tgtEl>
                                          <p:spTgt spid="32"/>
                                        </p:tgtEl>
                                        <p:attrNameLst>
                                          <p:attrName>style.visibility</p:attrName>
                                        </p:attrNameLst>
                                      </p:cBhvr>
                                      <p:to>
                                        <p:strVal val="visible"/>
                                      </p:to>
                                    </p:set>
                                    <p:animEffect transition="in" filter="wipe(down)">
                                      <p:cBhvr>
                                        <p:cTn id="71" dur="580">
                                          <p:stCondLst>
                                            <p:cond delay="0"/>
                                          </p:stCondLst>
                                        </p:cTn>
                                        <p:tgtEl>
                                          <p:spTgt spid="32"/>
                                        </p:tgtEl>
                                      </p:cBhvr>
                                    </p:animEffect>
                                    <p:anim calcmode="lin" valueType="num">
                                      <p:cBhvr>
                                        <p:cTn id="72" dur="1822" tmFilter="0,0; 0.14,0.36; 0.43,0.73; 0.71,0.91; 1.0,1.0">
                                          <p:stCondLst>
                                            <p:cond delay="0"/>
                                          </p:stCondLst>
                                        </p:cTn>
                                        <p:tgtEl>
                                          <p:spTgt spid="32"/>
                                        </p:tgtEl>
                                        <p:attrNameLst>
                                          <p:attrName>ppt_x</p:attrName>
                                        </p:attrNameLst>
                                      </p:cBhvr>
                                      <p:tavLst>
                                        <p:tav tm="0">
                                          <p:val>
                                            <p:strVal val="#ppt_x-0.25"/>
                                          </p:val>
                                        </p:tav>
                                        <p:tav tm="100000">
                                          <p:val>
                                            <p:strVal val="#ppt_x"/>
                                          </p:val>
                                        </p:tav>
                                      </p:tavLst>
                                    </p:anim>
                                    <p:anim calcmode="lin" valueType="num">
                                      <p:cBhvr>
                                        <p:cTn id="73" dur="664" tmFilter="0.0,0.0; 0.25,0.07; 0.50,0.2; 0.75,0.467; 1.0,1.0">
                                          <p:stCondLst>
                                            <p:cond delay="0"/>
                                          </p:stCondLst>
                                        </p:cTn>
                                        <p:tgtEl>
                                          <p:spTgt spid="32"/>
                                        </p:tgtEl>
                                        <p:attrNameLst>
                                          <p:attrName>ppt_y</p:attrName>
                                        </p:attrNameLst>
                                      </p:cBhvr>
                                      <p:tavLst>
                                        <p:tav tm="0" fmla="#ppt_y-sin(pi*$)/3">
                                          <p:val>
                                            <p:fltVal val="0.5"/>
                                          </p:val>
                                        </p:tav>
                                        <p:tav tm="100000">
                                          <p:val>
                                            <p:fltVal val="1"/>
                                          </p:val>
                                        </p:tav>
                                      </p:tavLst>
                                    </p:anim>
                                    <p:anim calcmode="lin" valueType="num">
                                      <p:cBhvr>
                                        <p:cTn id="74" dur="664" tmFilter="0, 0; 0.125,0.2665; 0.25,0.4; 0.375,0.465; 0.5,0.5;  0.625,0.535; 0.75,0.6; 0.875,0.7335; 1,1">
                                          <p:stCondLst>
                                            <p:cond delay="664"/>
                                          </p:stCondLst>
                                        </p:cTn>
                                        <p:tgtEl>
                                          <p:spTgt spid="32"/>
                                        </p:tgtEl>
                                        <p:attrNameLst>
                                          <p:attrName>ppt_y</p:attrName>
                                        </p:attrNameLst>
                                      </p:cBhvr>
                                      <p:tavLst>
                                        <p:tav tm="0" fmla="#ppt_y-sin(pi*$)/9">
                                          <p:val>
                                            <p:fltVal val="0"/>
                                          </p:val>
                                        </p:tav>
                                        <p:tav tm="100000">
                                          <p:val>
                                            <p:fltVal val="1"/>
                                          </p:val>
                                        </p:tav>
                                      </p:tavLst>
                                    </p:anim>
                                    <p:anim calcmode="lin" valueType="num">
                                      <p:cBhvr>
                                        <p:cTn id="75" dur="332" tmFilter="0, 0; 0.125,0.2665; 0.25,0.4; 0.375,0.465; 0.5,0.5;  0.625,0.535; 0.75,0.6; 0.875,0.7335; 1,1">
                                          <p:stCondLst>
                                            <p:cond delay="1324"/>
                                          </p:stCondLst>
                                        </p:cTn>
                                        <p:tgtEl>
                                          <p:spTgt spid="32"/>
                                        </p:tgtEl>
                                        <p:attrNameLst>
                                          <p:attrName>ppt_y</p:attrName>
                                        </p:attrNameLst>
                                      </p:cBhvr>
                                      <p:tavLst>
                                        <p:tav tm="0" fmla="#ppt_y-sin(pi*$)/27">
                                          <p:val>
                                            <p:fltVal val="0"/>
                                          </p:val>
                                        </p:tav>
                                        <p:tav tm="100000">
                                          <p:val>
                                            <p:fltVal val="1"/>
                                          </p:val>
                                        </p:tav>
                                      </p:tavLst>
                                    </p:anim>
                                    <p:anim calcmode="lin" valueType="num">
                                      <p:cBhvr>
                                        <p:cTn id="76" dur="164" tmFilter="0, 0; 0.125,0.2665; 0.25,0.4; 0.375,0.465; 0.5,0.5;  0.625,0.535; 0.75,0.6; 0.875,0.7335; 1,1">
                                          <p:stCondLst>
                                            <p:cond delay="1656"/>
                                          </p:stCondLst>
                                        </p:cTn>
                                        <p:tgtEl>
                                          <p:spTgt spid="32"/>
                                        </p:tgtEl>
                                        <p:attrNameLst>
                                          <p:attrName>ppt_y</p:attrName>
                                        </p:attrNameLst>
                                      </p:cBhvr>
                                      <p:tavLst>
                                        <p:tav tm="0" fmla="#ppt_y-sin(pi*$)/81">
                                          <p:val>
                                            <p:fltVal val="0"/>
                                          </p:val>
                                        </p:tav>
                                        <p:tav tm="100000">
                                          <p:val>
                                            <p:fltVal val="1"/>
                                          </p:val>
                                        </p:tav>
                                      </p:tavLst>
                                    </p:anim>
                                    <p:animScale>
                                      <p:cBhvr>
                                        <p:cTn id="77" dur="26">
                                          <p:stCondLst>
                                            <p:cond delay="650"/>
                                          </p:stCondLst>
                                        </p:cTn>
                                        <p:tgtEl>
                                          <p:spTgt spid="32"/>
                                        </p:tgtEl>
                                      </p:cBhvr>
                                      <p:to x="100000" y="60000"/>
                                    </p:animScale>
                                    <p:animScale>
                                      <p:cBhvr>
                                        <p:cTn id="78" dur="166" decel="50000">
                                          <p:stCondLst>
                                            <p:cond delay="676"/>
                                          </p:stCondLst>
                                        </p:cTn>
                                        <p:tgtEl>
                                          <p:spTgt spid="32"/>
                                        </p:tgtEl>
                                      </p:cBhvr>
                                      <p:to x="100000" y="100000"/>
                                    </p:animScale>
                                    <p:animScale>
                                      <p:cBhvr>
                                        <p:cTn id="79" dur="26">
                                          <p:stCondLst>
                                            <p:cond delay="1312"/>
                                          </p:stCondLst>
                                        </p:cTn>
                                        <p:tgtEl>
                                          <p:spTgt spid="32"/>
                                        </p:tgtEl>
                                      </p:cBhvr>
                                      <p:to x="100000" y="80000"/>
                                    </p:animScale>
                                    <p:animScale>
                                      <p:cBhvr>
                                        <p:cTn id="80" dur="166" decel="50000">
                                          <p:stCondLst>
                                            <p:cond delay="1338"/>
                                          </p:stCondLst>
                                        </p:cTn>
                                        <p:tgtEl>
                                          <p:spTgt spid="32"/>
                                        </p:tgtEl>
                                      </p:cBhvr>
                                      <p:to x="100000" y="100000"/>
                                    </p:animScale>
                                    <p:animScale>
                                      <p:cBhvr>
                                        <p:cTn id="81" dur="26">
                                          <p:stCondLst>
                                            <p:cond delay="1642"/>
                                          </p:stCondLst>
                                        </p:cTn>
                                        <p:tgtEl>
                                          <p:spTgt spid="32"/>
                                        </p:tgtEl>
                                      </p:cBhvr>
                                      <p:to x="100000" y="90000"/>
                                    </p:animScale>
                                    <p:animScale>
                                      <p:cBhvr>
                                        <p:cTn id="82" dur="166" decel="50000">
                                          <p:stCondLst>
                                            <p:cond delay="1668"/>
                                          </p:stCondLst>
                                        </p:cTn>
                                        <p:tgtEl>
                                          <p:spTgt spid="32"/>
                                        </p:tgtEl>
                                      </p:cBhvr>
                                      <p:to x="100000" y="100000"/>
                                    </p:animScale>
                                    <p:animScale>
                                      <p:cBhvr>
                                        <p:cTn id="83" dur="26">
                                          <p:stCondLst>
                                            <p:cond delay="1808"/>
                                          </p:stCondLst>
                                        </p:cTn>
                                        <p:tgtEl>
                                          <p:spTgt spid="32"/>
                                        </p:tgtEl>
                                      </p:cBhvr>
                                      <p:to x="100000" y="95000"/>
                                    </p:animScale>
                                    <p:animScale>
                                      <p:cBhvr>
                                        <p:cTn id="84" dur="166" decel="50000">
                                          <p:stCondLst>
                                            <p:cond delay="1834"/>
                                          </p:stCondLst>
                                        </p:cTn>
                                        <p:tgtEl>
                                          <p:spTgt spid="32"/>
                                        </p:tgtEl>
                                      </p:cBhvr>
                                      <p:to x="100000" y="100000"/>
                                    </p:animScale>
                                  </p:childTnLst>
                                </p:cTn>
                              </p:par>
                              <p:par>
                                <p:cTn id="85" presetID="26" presetClass="entr" presetSubtype="0" fill="hold" grpId="0" nodeType="withEffect">
                                  <p:stCondLst>
                                    <p:cond delay="0"/>
                                  </p:stCondLst>
                                  <p:childTnLst>
                                    <p:set>
                                      <p:cBhvr>
                                        <p:cTn id="86" dur="1" fill="hold">
                                          <p:stCondLst>
                                            <p:cond delay="0"/>
                                          </p:stCondLst>
                                        </p:cTn>
                                        <p:tgtEl>
                                          <p:spTgt spid="31"/>
                                        </p:tgtEl>
                                        <p:attrNameLst>
                                          <p:attrName>style.visibility</p:attrName>
                                        </p:attrNameLst>
                                      </p:cBhvr>
                                      <p:to>
                                        <p:strVal val="visible"/>
                                      </p:to>
                                    </p:set>
                                    <p:animEffect transition="in" filter="wipe(down)">
                                      <p:cBhvr>
                                        <p:cTn id="87" dur="580">
                                          <p:stCondLst>
                                            <p:cond delay="0"/>
                                          </p:stCondLst>
                                        </p:cTn>
                                        <p:tgtEl>
                                          <p:spTgt spid="31"/>
                                        </p:tgtEl>
                                      </p:cBhvr>
                                    </p:animEffect>
                                    <p:anim calcmode="lin" valueType="num">
                                      <p:cBhvr>
                                        <p:cTn id="88" dur="1822" tmFilter="0,0; 0.14,0.36; 0.43,0.73; 0.71,0.91; 1.0,1.0">
                                          <p:stCondLst>
                                            <p:cond delay="0"/>
                                          </p:stCondLst>
                                        </p:cTn>
                                        <p:tgtEl>
                                          <p:spTgt spid="31"/>
                                        </p:tgtEl>
                                        <p:attrNameLst>
                                          <p:attrName>ppt_x</p:attrName>
                                        </p:attrNameLst>
                                      </p:cBhvr>
                                      <p:tavLst>
                                        <p:tav tm="0">
                                          <p:val>
                                            <p:strVal val="#ppt_x-0.25"/>
                                          </p:val>
                                        </p:tav>
                                        <p:tav tm="100000">
                                          <p:val>
                                            <p:strVal val="#ppt_x"/>
                                          </p:val>
                                        </p:tav>
                                      </p:tavLst>
                                    </p:anim>
                                    <p:anim calcmode="lin" valueType="num">
                                      <p:cBhvr>
                                        <p:cTn id="89" dur="664" tmFilter="0.0,0.0; 0.25,0.07; 0.50,0.2; 0.75,0.467; 1.0,1.0">
                                          <p:stCondLst>
                                            <p:cond delay="0"/>
                                          </p:stCondLst>
                                        </p:cTn>
                                        <p:tgtEl>
                                          <p:spTgt spid="31"/>
                                        </p:tgtEl>
                                        <p:attrNameLst>
                                          <p:attrName>ppt_y</p:attrName>
                                        </p:attrNameLst>
                                      </p:cBhvr>
                                      <p:tavLst>
                                        <p:tav tm="0" fmla="#ppt_y-sin(pi*$)/3">
                                          <p:val>
                                            <p:fltVal val="0.5"/>
                                          </p:val>
                                        </p:tav>
                                        <p:tav tm="100000">
                                          <p:val>
                                            <p:fltVal val="1"/>
                                          </p:val>
                                        </p:tav>
                                      </p:tavLst>
                                    </p:anim>
                                    <p:anim calcmode="lin" valueType="num">
                                      <p:cBhvr>
                                        <p:cTn id="90" dur="664" tmFilter="0, 0; 0.125,0.2665; 0.25,0.4; 0.375,0.465; 0.5,0.5;  0.625,0.535; 0.75,0.6; 0.875,0.7335; 1,1">
                                          <p:stCondLst>
                                            <p:cond delay="664"/>
                                          </p:stCondLst>
                                        </p:cTn>
                                        <p:tgtEl>
                                          <p:spTgt spid="31"/>
                                        </p:tgtEl>
                                        <p:attrNameLst>
                                          <p:attrName>ppt_y</p:attrName>
                                        </p:attrNameLst>
                                      </p:cBhvr>
                                      <p:tavLst>
                                        <p:tav tm="0" fmla="#ppt_y-sin(pi*$)/9">
                                          <p:val>
                                            <p:fltVal val="0"/>
                                          </p:val>
                                        </p:tav>
                                        <p:tav tm="100000">
                                          <p:val>
                                            <p:fltVal val="1"/>
                                          </p:val>
                                        </p:tav>
                                      </p:tavLst>
                                    </p:anim>
                                    <p:anim calcmode="lin" valueType="num">
                                      <p:cBhvr>
                                        <p:cTn id="91" dur="332" tmFilter="0, 0; 0.125,0.2665; 0.25,0.4; 0.375,0.465; 0.5,0.5;  0.625,0.535; 0.75,0.6; 0.875,0.7335; 1,1">
                                          <p:stCondLst>
                                            <p:cond delay="1324"/>
                                          </p:stCondLst>
                                        </p:cTn>
                                        <p:tgtEl>
                                          <p:spTgt spid="31"/>
                                        </p:tgtEl>
                                        <p:attrNameLst>
                                          <p:attrName>ppt_y</p:attrName>
                                        </p:attrNameLst>
                                      </p:cBhvr>
                                      <p:tavLst>
                                        <p:tav tm="0" fmla="#ppt_y-sin(pi*$)/27">
                                          <p:val>
                                            <p:fltVal val="0"/>
                                          </p:val>
                                        </p:tav>
                                        <p:tav tm="100000">
                                          <p:val>
                                            <p:fltVal val="1"/>
                                          </p:val>
                                        </p:tav>
                                      </p:tavLst>
                                    </p:anim>
                                    <p:anim calcmode="lin" valueType="num">
                                      <p:cBhvr>
                                        <p:cTn id="92" dur="164" tmFilter="0, 0; 0.125,0.2665; 0.25,0.4; 0.375,0.465; 0.5,0.5;  0.625,0.535; 0.75,0.6; 0.875,0.7335; 1,1">
                                          <p:stCondLst>
                                            <p:cond delay="1656"/>
                                          </p:stCondLst>
                                        </p:cTn>
                                        <p:tgtEl>
                                          <p:spTgt spid="31"/>
                                        </p:tgtEl>
                                        <p:attrNameLst>
                                          <p:attrName>ppt_y</p:attrName>
                                        </p:attrNameLst>
                                      </p:cBhvr>
                                      <p:tavLst>
                                        <p:tav tm="0" fmla="#ppt_y-sin(pi*$)/81">
                                          <p:val>
                                            <p:fltVal val="0"/>
                                          </p:val>
                                        </p:tav>
                                        <p:tav tm="100000">
                                          <p:val>
                                            <p:fltVal val="1"/>
                                          </p:val>
                                        </p:tav>
                                      </p:tavLst>
                                    </p:anim>
                                    <p:animScale>
                                      <p:cBhvr>
                                        <p:cTn id="93" dur="26">
                                          <p:stCondLst>
                                            <p:cond delay="650"/>
                                          </p:stCondLst>
                                        </p:cTn>
                                        <p:tgtEl>
                                          <p:spTgt spid="31"/>
                                        </p:tgtEl>
                                      </p:cBhvr>
                                      <p:to x="100000" y="60000"/>
                                    </p:animScale>
                                    <p:animScale>
                                      <p:cBhvr>
                                        <p:cTn id="94" dur="166" decel="50000">
                                          <p:stCondLst>
                                            <p:cond delay="676"/>
                                          </p:stCondLst>
                                        </p:cTn>
                                        <p:tgtEl>
                                          <p:spTgt spid="31"/>
                                        </p:tgtEl>
                                      </p:cBhvr>
                                      <p:to x="100000" y="100000"/>
                                    </p:animScale>
                                    <p:animScale>
                                      <p:cBhvr>
                                        <p:cTn id="95" dur="26">
                                          <p:stCondLst>
                                            <p:cond delay="1312"/>
                                          </p:stCondLst>
                                        </p:cTn>
                                        <p:tgtEl>
                                          <p:spTgt spid="31"/>
                                        </p:tgtEl>
                                      </p:cBhvr>
                                      <p:to x="100000" y="80000"/>
                                    </p:animScale>
                                    <p:animScale>
                                      <p:cBhvr>
                                        <p:cTn id="96" dur="166" decel="50000">
                                          <p:stCondLst>
                                            <p:cond delay="1338"/>
                                          </p:stCondLst>
                                        </p:cTn>
                                        <p:tgtEl>
                                          <p:spTgt spid="31"/>
                                        </p:tgtEl>
                                      </p:cBhvr>
                                      <p:to x="100000" y="100000"/>
                                    </p:animScale>
                                    <p:animScale>
                                      <p:cBhvr>
                                        <p:cTn id="97" dur="26">
                                          <p:stCondLst>
                                            <p:cond delay="1642"/>
                                          </p:stCondLst>
                                        </p:cTn>
                                        <p:tgtEl>
                                          <p:spTgt spid="31"/>
                                        </p:tgtEl>
                                      </p:cBhvr>
                                      <p:to x="100000" y="90000"/>
                                    </p:animScale>
                                    <p:animScale>
                                      <p:cBhvr>
                                        <p:cTn id="98" dur="166" decel="50000">
                                          <p:stCondLst>
                                            <p:cond delay="1668"/>
                                          </p:stCondLst>
                                        </p:cTn>
                                        <p:tgtEl>
                                          <p:spTgt spid="31"/>
                                        </p:tgtEl>
                                      </p:cBhvr>
                                      <p:to x="100000" y="100000"/>
                                    </p:animScale>
                                    <p:animScale>
                                      <p:cBhvr>
                                        <p:cTn id="99" dur="26">
                                          <p:stCondLst>
                                            <p:cond delay="1808"/>
                                          </p:stCondLst>
                                        </p:cTn>
                                        <p:tgtEl>
                                          <p:spTgt spid="31"/>
                                        </p:tgtEl>
                                      </p:cBhvr>
                                      <p:to x="100000" y="95000"/>
                                    </p:animScale>
                                    <p:animScale>
                                      <p:cBhvr>
                                        <p:cTn id="100" dur="166" decel="50000">
                                          <p:stCondLst>
                                            <p:cond delay="1834"/>
                                          </p:stCondLst>
                                        </p:cTn>
                                        <p:tgtEl>
                                          <p:spTgt spid="31"/>
                                        </p:tgtEl>
                                      </p:cBhvr>
                                      <p:to x="100000" y="100000"/>
                                    </p:animScale>
                                  </p:childTnLst>
                                </p:cTn>
                              </p:par>
                              <p:par>
                                <p:cTn id="101" presetID="26" presetClass="entr" presetSubtype="0" fill="hold" grpId="0" nodeType="withEffect">
                                  <p:stCondLst>
                                    <p:cond delay="0"/>
                                  </p:stCondLst>
                                  <p:childTnLst>
                                    <p:set>
                                      <p:cBhvr>
                                        <p:cTn id="102" dur="1" fill="hold">
                                          <p:stCondLst>
                                            <p:cond delay="0"/>
                                          </p:stCondLst>
                                        </p:cTn>
                                        <p:tgtEl>
                                          <p:spTgt spid="30"/>
                                        </p:tgtEl>
                                        <p:attrNameLst>
                                          <p:attrName>style.visibility</p:attrName>
                                        </p:attrNameLst>
                                      </p:cBhvr>
                                      <p:to>
                                        <p:strVal val="visible"/>
                                      </p:to>
                                    </p:set>
                                    <p:animEffect transition="in" filter="wipe(down)">
                                      <p:cBhvr>
                                        <p:cTn id="103" dur="580">
                                          <p:stCondLst>
                                            <p:cond delay="0"/>
                                          </p:stCondLst>
                                        </p:cTn>
                                        <p:tgtEl>
                                          <p:spTgt spid="30"/>
                                        </p:tgtEl>
                                      </p:cBhvr>
                                    </p:animEffect>
                                    <p:anim calcmode="lin" valueType="num">
                                      <p:cBhvr>
                                        <p:cTn id="104" dur="1822" tmFilter="0,0; 0.14,0.36; 0.43,0.73; 0.71,0.91; 1.0,1.0">
                                          <p:stCondLst>
                                            <p:cond delay="0"/>
                                          </p:stCondLst>
                                        </p:cTn>
                                        <p:tgtEl>
                                          <p:spTgt spid="30"/>
                                        </p:tgtEl>
                                        <p:attrNameLst>
                                          <p:attrName>ppt_x</p:attrName>
                                        </p:attrNameLst>
                                      </p:cBhvr>
                                      <p:tavLst>
                                        <p:tav tm="0">
                                          <p:val>
                                            <p:strVal val="#ppt_x-0.25"/>
                                          </p:val>
                                        </p:tav>
                                        <p:tav tm="100000">
                                          <p:val>
                                            <p:strVal val="#ppt_x"/>
                                          </p:val>
                                        </p:tav>
                                      </p:tavLst>
                                    </p:anim>
                                    <p:anim calcmode="lin" valueType="num">
                                      <p:cBhvr>
                                        <p:cTn id="105" dur="664" tmFilter="0.0,0.0; 0.25,0.07; 0.50,0.2; 0.75,0.467; 1.0,1.0">
                                          <p:stCondLst>
                                            <p:cond delay="0"/>
                                          </p:stCondLst>
                                        </p:cTn>
                                        <p:tgtEl>
                                          <p:spTgt spid="30"/>
                                        </p:tgtEl>
                                        <p:attrNameLst>
                                          <p:attrName>ppt_y</p:attrName>
                                        </p:attrNameLst>
                                      </p:cBhvr>
                                      <p:tavLst>
                                        <p:tav tm="0" fmla="#ppt_y-sin(pi*$)/3">
                                          <p:val>
                                            <p:fltVal val="0.5"/>
                                          </p:val>
                                        </p:tav>
                                        <p:tav tm="100000">
                                          <p:val>
                                            <p:fltVal val="1"/>
                                          </p:val>
                                        </p:tav>
                                      </p:tavLst>
                                    </p:anim>
                                    <p:anim calcmode="lin" valueType="num">
                                      <p:cBhvr>
                                        <p:cTn id="106" dur="664" tmFilter="0, 0; 0.125,0.2665; 0.25,0.4; 0.375,0.465; 0.5,0.5;  0.625,0.535; 0.75,0.6; 0.875,0.7335; 1,1">
                                          <p:stCondLst>
                                            <p:cond delay="664"/>
                                          </p:stCondLst>
                                        </p:cTn>
                                        <p:tgtEl>
                                          <p:spTgt spid="30"/>
                                        </p:tgtEl>
                                        <p:attrNameLst>
                                          <p:attrName>ppt_y</p:attrName>
                                        </p:attrNameLst>
                                      </p:cBhvr>
                                      <p:tavLst>
                                        <p:tav tm="0" fmla="#ppt_y-sin(pi*$)/9">
                                          <p:val>
                                            <p:fltVal val="0"/>
                                          </p:val>
                                        </p:tav>
                                        <p:tav tm="100000">
                                          <p:val>
                                            <p:fltVal val="1"/>
                                          </p:val>
                                        </p:tav>
                                      </p:tavLst>
                                    </p:anim>
                                    <p:anim calcmode="lin" valueType="num">
                                      <p:cBhvr>
                                        <p:cTn id="107" dur="332" tmFilter="0, 0; 0.125,0.2665; 0.25,0.4; 0.375,0.465; 0.5,0.5;  0.625,0.535; 0.75,0.6; 0.875,0.7335; 1,1">
                                          <p:stCondLst>
                                            <p:cond delay="1324"/>
                                          </p:stCondLst>
                                        </p:cTn>
                                        <p:tgtEl>
                                          <p:spTgt spid="30"/>
                                        </p:tgtEl>
                                        <p:attrNameLst>
                                          <p:attrName>ppt_y</p:attrName>
                                        </p:attrNameLst>
                                      </p:cBhvr>
                                      <p:tavLst>
                                        <p:tav tm="0" fmla="#ppt_y-sin(pi*$)/27">
                                          <p:val>
                                            <p:fltVal val="0"/>
                                          </p:val>
                                        </p:tav>
                                        <p:tav tm="100000">
                                          <p:val>
                                            <p:fltVal val="1"/>
                                          </p:val>
                                        </p:tav>
                                      </p:tavLst>
                                    </p:anim>
                                    <p:anim calcmode="lin" valueType="num">
                                      <p:cBhvr>
                                        <p:cTn id="108" dur="164" tmFilter="0, 0; 0.125,0.2665; 0.25,0.4; 0.375,0.465; 0.5,0.5;  0.625,0.535; 0.75,0.6; 0.875,0.7335; 1,1">
                                          <p:stCondLst>
                                            <p:cond delay="1656"/>
                                          </p:stCondLst>
                                        </p:cTn>
                                        <p:tgtEl>
                                          <p:spTgt spid="30"/>
                                        </p:tgtEl>
                                        <p:attrNameLst>
                                          <p:attrName>ppt_y</p:attrName>
                                        </p:attrNameLst>
                                      </p:cBhvr>
                                      <p:tavLst>
                                        <p:tav tm="0" fmla="#ppt_y-sin(pi*$)/81">
                                          <p:val>
                                            <p:fltVal val="0"/>
                                          </p:val>
                                        </p:tav>
                                        <p:tav tm="100000">
                                          <p:val>
                                            <p:fltVal val="1"/>
                                          </p:val>
                                        </p:tav>
                                      </p:tavLst>
                                    </p:anim>
                                    <p:animScale>
                                      <p:cBhvr>
                                        <p:cTn id="109" dur="26">
                                          <p:stCondLst>
                                            <p:cond delay="650"/>
                                          </p:stCondLst>
                                        </p:cTn>
                                        <p:tgtEl>
                                          <p:spTgt spid="30"/>
                                        </p:tgtEl>
                                      </p:cBhvr>
                                      <p:to x="100000" y="60000"/>
                                    </p:animScale>
                                    <p:animScale>
                                      <p:cBhvr>
                                        <p:cTn id="110" dur="166" decel="50000">
                                          <p:stCondLst>
                                            <p:cond delay="676"/>
                                          </p:stCondLst>
                                        </p:cTn>
                                        <p:tgtEl>
                                          <p:spTgt spid="30"/>
                                        </p:tgtEl>
                                      </p:cBhvr>
                                      <p:to x="100000" y="100000"/>
                                    </p:animScale>
                                    <p:animScale>
                                      <p:cBhvr>
                                        <p:cTn id="111" dur="26">
                                          <p:stCondLst>
                                            <p:cond delay="1312"/>
                                          </p:stCondLst>
                                        </p:cTn>
                                        <p:tgtEl>
                                          <p:spTgt spid="30"/>
                                        </p:tgtEl>
                                      </p:cBhvr>
                                      <p:to x="100000" y="80000"/>
                                    </p:animScale>
                                    <p:animScale>
                                      <p:cBhvr>
                                        <p:cTn id="112" dur="166" decel="50000">
                                          <p:stCondLst>
                                            <p:cond delay="1338"/>
                                          </p:stCondLst>
                                        </p:cTn>
                                        <p:tgtEl>
                                          <p:spTgt spid="30"/>
                                        </p:tgtEl>
                                      </p:cBhvr>
                                      <p:to x="100000" y="100000"/>
                                    </p:animScale>
                                    <p:animScale>
                                      <p:cBhvr>
                                        <p:cTn id="113" dur="26">
                                          <p:stCondLst>
                                            <p:cond delay="1642"/>
                                          </p:stCondLst>
                                        </p:cTn>
                                        <p:tgtEl>
                                          <p:spTgt spid="30"/>
                                        </p:tgtEl>
                                      </p:cBhvr>
                                      <p:to x="100000" y="90000"/>
                                    </p:animScale>
                                    <p:animScale>
                                      <p:cBhvr>
                                        <p:cTn id="114" dur="166" decel="50000">
                                          <p:stCondLst>
                                            <p:cond delay="1668"/>
                                          </p:stCondLst>
                                        </p:cTn>
                                        <p:tgtEl>
                                          <p:spTgt spid="30"/>
                                        </p:tgtEl>
                                      </p:cBhvr>
                                      <p:to x="100000" y="100000"/>
                                    </p:animScale>
                                    <p:animScale>
                                      <p:cBhvr>
                                        <p:cTn id="115" dur="26">
                                          <p:stCondLst>
                                            <p:cond delay="1808"/>
                                          </p:stCondLst>
                                        </p:cTn>
                                        <p:tgtEl>
                                          <p:spTgt spid="30"/>
                                        </p:tgtEl>
                                      </p:cBhvr>
                                      <p:to x="100000" y="95000"/>
                                    </p:animScale>
                                    <p:animScale>
                                      <p:cBhvr>
                                        <p:cTn id="116" dur="166" decel="50000">
                                          <p:stCondLst>
                                            <p:cond delay="1834"/>
                                          </p:stCondLst>
                                        </p:cTn>
                                        <p:tgtEl>
                                          <p:spTgt spid="30"/>
                                        </p:tgtEl>
                                      </p:cBhvr>
                                      <p:to x="100000" y="100000"/>
                                    </p:animScale>
                                  </p:childTnLst>
                                </p:cTn>
                              </p:par>
                              <p:par>
                                <p:cTn id="117" presetID="26" presetClass="entr" presetSubtype="0" fill="hold" grpId="0" nodeType="withEffect">
                                  <p:stCondLst>
                                    <p:cond delay="0"/>
                                  </p:stCondLst>
                                  <p:childTnLst>
                                    <p:set>
                                      <p:cBhvr>
                                        <p:cTn id="118" dur="1" fill="hold">
                                          <p:stCondLst>
                                            <p:cond delay="0"/>
                                          </p:stCondLst>
                                        </p:cTn>
                                        <p:tgtEl>
                                          <p:spTgt spid="29"/>
                                        </p:tgtEl>
                                        <p:attrNameLst>
                                          <p:attrName>style.visibility</p:attrName>
                                        </p:attrNameLst>
                                      </p:cBhvr>
                                      <p:to>
                                        <p:strVal val="visible"/>
                                      </p:to>
                                    </p:set>
                                    <p:animEffect transition="in" filter="wipe(down)">
                                      <p:cBhvr>
                                        <p:cTn id="119" dur="580">
                                          <p:stCondLst>
                                            <p:cond delay="0"/>
                                          </p:stCondLst>
                                        </p:cTn>
                                        <p:tgtEl>
                                          <p:spTgt spid="29"/>
                                        </p:tgtEl>
                                      </p:cBhvr>
                                    </p:animEffect>
                                    <p:anim calcmode="lin" valueType="num">
                                      <p:cBhvr>
                                        <p:cTn id="120" dur="1822" tmFilter="0,0; 0.14,0.36; 0.43,0.73; 0.71,0.91; 1.0,1.0">
                                          <p:stCondLst>
                                            <p:cond delay="0"/>
                                          </p:stCondLst>
                                        </p:cTn>
                                        <p:tgtEl>
                                          <p:spTgt spid="29"/>
                                        </p:tgtEl>
                                        <p:attrNameLst>
                                          <p:attrName>ppt_x</p:attrName>
                                        </p:attrNameLst>
                                      </p:cBhvr>
                                      <p:tavLst>
                                        <p:tav tm="0">
                                          <p:val>
                                            <p:strVal val="#ppt_x-0.25"/>
                                          </p:val>
                                        </p:tav>
                                        <p:tav tm="100000">
                                          <p:val>
                                            <p:strVal val="#ppt_x"/>
                                          </p:val>
                                        </p:tav>
                                      </p:tavLst>
                                    </p:anim>
                                    <p:anim calcmode="lin" valueType="num">
                                      <p:cBhvr>
                                        <p:cTn id="121" dur="664" tmFilter="0.0,0.0; 0.25,0.07; 0.50,0.2; 0.75,0.467; 1.0,1.0">
                                          <p:stCondLst>
                                            <p:cond delay="0"/>
                                          </p:stCondLst>
                                        </p:cTn>
                                        <p:tgtEl>
                                          <p:spTgt spid="29"/>
                                        </p:tgtEl>
                                        <p:attrNameLst>
                                          <p:attrName>ppt_y</p:attrName>
                                        </p:attrNameLst>
                                      </p:cBhvr>
                                      <p:tavLst>
                                        <p:tav tm="0" fmla="#ppt_y-sin(pi*$)/3">
                                          <p:val>
                                            <p:fltVal val="0.5"/>
                                          </p:val>
                                        </p:tav>
                                        <p:tav tm="100000">
                                          <p:val>
                                            <p:fltVal val="1"/>
                                          </p:val>
                                        </p:tav>
                                      </p:tavLst>
                                    </p:anim>
                                    <p:anim calcmode="lin" valueType="num">
                                      <p:cBhvr>
                                        <p:cTn id="122" dur="664" tmFilter="0, 0; 0.125,0.2665; 0.25,0.4; 0.375,0.465; 0.5,0.5;  0.625,0.535; 0.75,0.6; 0.875,0.7335; 1,1">
                                          <p:stCondLst>
                                            <p:cond delay="664"/>
                                          </p:stCondLst>
                                        </p:cTn>
                                        <p:tgtEl>
                                          <p:spTgt spid="29"/>
                                        </p:tgtEl>
                                        <p:attrNameLst>
                                          <p:attrName>ppt_y</p:attrName>
                                        </p:attrNameLst>
                                      </p:cBhvr>
                                      <p:tavLst>
                                        <p:tav tm="0" fmla="#ppt_y-sin(pi*$)/9">
                                          <p:val>
                                            <p:fltVal val="0"/>
                                          </p:val>
                                        </p:tav>
                                        <p:tav tm="100000">
                                          <p:val>
                                            <p:fltVal val="1"/>
                                          </p:val>
                                        </p:tav>
                                      </p:tavLst>
                                    </p:anim>
                                    <p:anim calcmode="lin" valueType="num">
                                      <p:cBhvr>
                                        <p:cTn id="123" dur="332" tmFilter="0, 0; 0.125,0.2665; 0.25,0.4; 0.375,0.465; 0.5,0.5;  0.625,0.535; 0.75,0.6; 0.875,0.7335; 1,1">
                                          <p:stCondLst>
                                            <p:cond delay="1324"/>
                                          </p:stCondLst>
                                        </p:cTn>
                                        <p:tgtEl>
                                          <p:spTgt spid="29"/>
                                        </p:tgtEl>
                                        <p:attrNameLst>
                                          <p:attrName>ppt_y</p:attrName>
                                        </p:attrNameLst>
                                      </p:cBhvr>
                                      <p:tavLst>
                                        <p:tav tm="0" fmla="#ppt_y-sin(pi*$)/27">
                                          <p:val>
                                            <p:fltVal val="0"/>
                                          </p:val>
                                        </p:tav>
                                        <p:tav tm="100000">
                                          <p:val>
                                            <p:fltVal val="1"/>
                                          </p:val>
                                        </p:tav>
                                      </p:tavLst>
                                    </p:anim>
                                    <p:anim calcmode="lin" valueType="num">
                                      <p:cBhvr>
                                        <p:cTn id="124" dur="164" tmFilter="0, 0; 0.125,0.2665; 0.25,0.4; 0.375,0.465; 0.5,0.5;  0.625,0.535; 0.75,0.6; 0.875,0.7335; 1,1">
                                          <p:stCondLst>
                                            <p:cond delay="1656"/>
                                          </p:stCondLst>
                                        </p:cTn>
                                        <p:tgtEl>
                                          <p:spTgt spid="29"/>
                                        </p:tgtEl>
                                        <p:attrNameLst>
                                          <p:attrName>ppt_y</p:attrName>
                                        </p:attrNameLst>
                                      </p:cBhvr>
                                      <p:tavLst>
                                        <p:tav tm="0" fmla="#ppt_y-sin(pi*$)/81">
                                          <p:val>
                                            <p:fltVal val="0"/>
                                          </p:val>
                                        </p:tav>
                                        <p:tav tm="100000">
                                          <p:val>
                                            <p:fltVal val="1"/>
                                          </p:val>
                                        </p:tav>
                                      </p:tavLst>
                                    </p:anim>
                                    <p:animScale>
                                      <p:cBhvr>
                                        <p:cTn id="125" dur="26">
                                          <p:stCondLst>
                                            <p:cond delay="650"/>
                                          </p:stCondLst>
                                        </p:cTn>
                                        <p:tgtEl>
                                          <p:spTgt spid="29"/>
                                        </p:tgtEl>
                                      </p:cBhvr>
                                      <p:to x="100000" y="60000"/>
                                    </p:animScale>
                                    <p:animScale>
                                      <p:cBhvr>
                                        <p:cTn id="126" dur="166" decel="50000">
                                          <p:stCondLst>
                                            <p:cond delay="676"/>
                                          </p:stCondLst>
                                        </p:cTn>
                                        <p:tgtEl>
                                          <p:spTgt spid="29"/>
                                        </p:tgtEl>
                                      </p:cBhvr>
                                      <p:to x="100000" y="100000"/>
                                    </p:animScale>
                                    <p:animScale>
                                      <p:cBhvr>
                                        <p:cTn id="127" dur="26">
                                          <p:stCondLst>
                                            <p:cond delay="1312"/>
                                          </p:stCondLst>
                                        </p:cTn>
                                        <p:tgtEl>
                                          <p:spTgt spid="29"/>
                                        </p:tgtEl>
                                      </p:cBhvr>
                                      <p:to x="100000" y="80000"/>
                                    </p:animScale>
                                    <p:animScale>
                                      <p:cBhvr>
                                        <p:cTn id="128" dur="166" decel="50000">
                                          <p:stCondLst>
                                            <p:cond delay="1338"/>
                                          </p:stCondLst>
                                        </p:cTn>
                                        <p:tgtEl>
                                          <p:spTgt spid="29"/>
                                        </p:tgtEl>
                                      </p:cBhvr>
                                      <p:to x="100000" y="100000"/>
                                    </p:animScale>
                                    <p:animScale>
                                      <p:cBhvr>
                                        <p:cTn id="129" dur="26">
                                          <p:stCondLst>
                                            <p:cond delay="1642"/>
                                          </p:stCondLst>
                                        </p:cTn>
                                        <p:tgtEl>
                                          <p:spTgt spid="29"/>
                                        </p:tgtEl>
                                      </p:cBhvr>
                                      <p:to x="100000" y="90000"/>
                                    </p:animScale>
                                    <p:animScale>
                                      <p:cBhvr>
                                        <p:cTn id="130" dur="166" decel="50000">
                                          <p:stCondLst>
                                            <p:cond delay="1668"/>
                                          </p:stCondLst>
                                        </p:cTn>
                                        <p:tgtEl>
                                          <p:spTgt spid="29"/>
                                        </p:tgtEl>
                                      </p:cBhvr>
                                      <p:to x="100000" y="100000"/>
                                    </p:animScale>
                                    <p:animScale>
                                      <p:cBhvr>
                                        <p:cTn id="131" dur="26">
                                          <p:stCondLst>
                                            <p:cond delay="1808"/>
                                          </p:stCondLst>
                                        </p:cTn>
                                        <p:tgtEl>
                                          <p:spTgt spid="29"/>
                                        </p:tgtEl>
                                      </p:cBhvr>
                                      <p:to x="100000" y="95000"/>
                                    </p:animScale>
                                    <p:animScale>
                                      <p:cBhvr>
                                        <p:cTn id="132" dur="166" decel="50000">
                                          <p:stCondLst>
                                            <p:cond delay="1834"/>
                                          </p:stCondLst>
                                        </p:cTn>
                                        <p:tgtEl>
                                          <p:spTgt spid="29"/>
                                        </p:tgtEl>
                                      </p:cBhvr>
                                      <p:to x="100000" y="100000"/>
                                    </p:animScale>
                                  </p:childTnLst>
                                </p:cTn>
                              </p:par>
                              <p:par>
                                <p:cTn id="133" presetID="26" presetClass="entr" presetSubtype="0" fill="hold" grpId="0" nodeType="withEffect">
                                  <p:stCondLst>
                                    <p:cond delay="0"/>
                                  </p:stCondLst>
                                  <p:childTnLst>
                                    <p:set>
                                      <p:cBhvr>
                                        <p:cTn id="134" dur="1" fill="hold">
                                          <p:stCondLst>
                                            <p:cond delay="0"/>
                                          </p:stCondLst>
                                        </p:cTn>
                                        <p:tgtEl>
                                          <p:spTgt spid="28"/>
                                        </p:tgtEl>
                                        <p:attrNameLst>
                                          <p:attrName>style.visibility</p:attrName>
                                        </p:attrNameLst>
                                      </p:cBhvr>
                                      <p:to>
                                        <p:strVal val="visible"/>
                                      </p:to>
                                    </p:set>
                                    <p:animEffect transition="in" filter="wipe(down)">
                                      <p:cBhvr>
                                        <p:cTn id="135" dur="580">
                                          <p:stCondLst>
                                            <p:cond delay="0"/>
                                          </p:stCondLst>
                                        </p:cTn>
                                        <p:tgtEl>
                                          <p:spTgt spid="28"/>
                                        </p:tgtEl>
                                      </p:cBhvr>
                                    </p:animEffect>
                                    <p:anim calcmode="lin" valueType="num">
                                      <p:cBhvr>
                                        <p:cTn id="136" dur="1822" tmFilter="0,0; 0.14,0.36; 0.43,0.73; 0.71,0.91; 1.0,1.0">
                                          <p:stCondLst>
                                            <p:cond delay="0"/>
                                          </p:stCondLst>
                                        </p:cTn>
                                        <p:tgtEl>
                                          <p:spTgt spid="28"/>
                                        </p:tgtEl>
                                        <p:attrNameLst>
                                          <p:attrName>ppt_x</p:attrName>
                                        </p:attrNameLst>
                                      </p:cBhvr>
                                      <p:tavLst>
                                        <p:tav tm="0">
                                          <p:val>
                                            <p:strVal val="#ppt_x-0.25"/>
                                          </p:val>
                                        </p:tav>
                                        <p:tav tm="100000">
                                          <p:val>
                                            <p:strVal val="#ppt_x"/>
                                          </p:val>
                                        </p:tav>
                                      </p:tavLst>
                                    </p:anim>
                                    <p:anim calcmode="lin" valueType="num">
                                      <p:cBhvr>
                                        <p:cTn id="137" dur="664" tmFilter="0.0,0.0; 0.25,0.07; 0.50,0.2; 0.75,0.467; 1.0,1.0">
                                          <p:stCondLst>
                                            <p:cond delay="0"/>
                                          </p:stCondLst>
                                        </p:cTn>
                                        <p:tgtEl>
                                          <p:spTgt spid="28"/>
                                        </p:tgtEl>
                                        <p:attrNameLst>
                                          <p:attrName>ppt_y</p:attrName>
                                        </p:attrNameLst>
                                      </p:cBhvr>
                                      <p:tavLst>
                                        <p:tav tm="0" fmla="#ppt_y-sin(pi*$)/3">
                                          <p:val>
                                            <p:fltVal val="0.5"/>
                                          </p:val>
                                        </p:tav>
                                        <p:tav tm="100000">
                                          <p:val>
                                            <p:fltVal val="1"/>
                                          </p:val>
                                        </p:tav>
                                      </p:tavLst>
                                    </p:anim>
                                    <p:anim calcmode="lin" valueType="num">
                                      <p:cBhvr>
                                        <p:cTn id="138" dur="664" tmFilter="0, 0; 0.125,0.2665; 0.25,0.4; 0.375,0.465; 0.5,0.5;  0.625,0.535; 0.75,0.6; 0.875,0.7335; 1,1">
                                          <p:stCondLst>
                                            <p:cond delay="664"/>
                                          </p:stCondLst>
                                        </p:cTn>
                                        <p:tgtEl>
                                          <p:spTgt spid="28"/>
                                        </p:tgtEl>
                                        <p:attrNameLst>
                                          <p:attrName>ppt_y</p:attrName>
                                        </p:attrNameLst>
                                      </p:cBhvr>
                                      <p:tavLst>
                                        <p:tav tm="0" fmla="#ppt_y-sin(pi*$)/9">
                                          <p:val>
                                            <p:fltVal val="0"/>
                                          </p:val>
                                        </p:tav>
                                        <p:tav tm="100000">
                                          <p:val>
                                            <p:fltVal val="1"/>
                                          </p:val>
                                        </p:tav>
                                      </p:tavLst>
                                    </p:anim>
                                    <p:anim calcmode="lin" valueType="num">
                                      <p:cBhvr>
                                        <p:cTn id="139" dur="332" tmFilter="0, 0; 0.125,0.2665; 0.25,0.4; 0.375,0.465; 0.5,0.5;  0.625,0.535; 0.75,0.6; 0.875,0.7335; 1,1">
                                          <p:stCondLst>
                                            <p:cond delay="1324"/>
                                          </p:stCondLst>
                                        </p:cTn>
                                        <p:tgtEl>
                                          <p:spTgt spid="28"/>
                                        </p:tgtEl>
                                        <p:attrNameLst>
                                          <p:attrName>ppt_y</p:attrName>
                                        </p:attrNameLst>
                                      </p:cBhvr>
                                      <p:tavLst>
                                        <p:tav tm="0" fmla="#ppt_y-sin(pi*$)/27">
                                          <p:val>
                                            <p:fltVal val="0"/>
                                          </p:val>
                                        </p:tav>
                                        <p:tav tm="100000">
                                          <p:val>
                                            <p:fltVal val="1"/>
                                          </p:val>
                                        </p:tav>
                                      </p:tavLst>
                                    </p:anim>
                                    <p:anim calcmode="lin" valueType="num">
                                      <p:cBhvr>
                                        <p:cTn id="140" dur="164" tmFilter="0, 0; 0.125,0.2665; 0.25,0.4; 0.375,0.465; 0.5,0.5;  0.625,0.535; 0.75,0.6; 0.875,0.7335; 1,1">
                                          <p:stCondLst>
                                            <p:cond delay="1656"/>
                                          </p:stCondLst>
                                        </p:cTn>
                                        <p:tgtEl>
                                          <p:spTgt spid="28"/>
                                        </p:tgtEl>
                                        <p:attrNameLst>
                                          <p:attrName>ppt_y</p:attrName>
                                        </p:attrNameLst>
                                      </p:cBhvr>
                                      <p:tavLst>
                                        <p:tav tm="0" fmla="#ppt_y-sin(pi*$)/81">
                                          <p:val>
                                            <p:fltVal val="0"/>
                                          </p:val>
                                        </p:tav>
                                        <p:tav tm="100000">
                                          <p:val>
                                            <p:fltVal val="1"/>
                                          </p:val>
                                        </p:tav>
                                      </p:tavLst>
                                    </p:anim>
                                    <p:animScale>
                                      <p:cBhvr>
                                        <p:cTn id="141" dur="26">
                                          <p:stCondLst>
                                            <p:cond delay="650"/>
                                          </p:stCondLst>
                                        </p:cTn>
                                        <p:tgtEl>
                                          <p:spTgt spid="28"/>
                                        </p:tgtEl>
                                      </p:cBhvr>
                                      <p:to x="100000" y="60000"/>
                                    </p:animScale>
                                    <p:animScale>
                                      <p:cBhvr>
                                        <p:cTn id="142" dur="166" decel="50000">
                                          <p:stCondLst>
                                            <p:cond delay="676"/>
                                          </p:stCondLst>
                                        </p:cTn>
                                        <p:tgtEl>
                                          <p:spTgt spid="28"/>
                                        </p:tgtEl>
                                      </p:cBhvr>
                                      <p:to x="100000" y="100000"/>
                                    </p:animScale>
                                    <p:animScale>
                                      <p:cBhvr>
                                        <p:cTn id="143" dur="26">
                                          <p:stCondLst>
                                            <p:cond delay="1312"/>
                                          </p:stCondLst>
                                        </p:cTn>
                                        <p:tgtEl>
                                          <p:spTgt spid="28"/>
                                        </p:tgtEl>
                                      </p:cBhvr>
                                      <p:to x="100000" y="80000"/>
                                    </p:animScale>
                                    <p:animScale>
                                      <p:cBhvr>
                                        <p:cTn id="144" dur="166" decel="50000">
                                          <p:stCondLst>
                                            <p:cond delay="1338"/>
                                          </p:stCondLst>
                                        </p:cTn>
                                        <p:tgtEl>
                                          <p:spTgt spid="28"/>
                                        </p:tgtEl>
                                      </p:cBhvr>
                                      <p:to x="100000" y="100000"/>
                                    </p:animScale>
                                    <p:animScale>
                                      <p:cBhvr>
                                        <p:cTn id="145" dur="26">
                                          <p:stCondLst>
                                            <p:cond delay="1642"/>
                                          </p:stCondLst>
                                        </p:cTn>
                                        <p:tgtEl>
                                          <p:spTgt spid="28"/>
                                        </p:tgtEl>
                                      </p:cBhvr>
                                      <p:to x="100000" y="90000"/>
                                    </p:animScale>
                                    <p:animScale>
                                      <p:cBhvr>
                                        <p:cTn id="146" dur="166" decel="50000">
                                          <p:stCondLst>
                                            <p:cond delay="1668"/>
                                          </p:stCondLst>
                                        </p:cTn>
                                        <p:tgtEl>
                                          <p:spTgt spid="28"/>
                                        </p:tgtEl>
                                      </p:cBhvr>
                                      <p:to x="100000" y="100000"/>
                                    </p:animScale>
                                    <p:animScale>
                                      <p:cBhvr>
                                        <p:cTn id="147" dur="26">
                                          <p:stCondLst>
                                            <p:cond delay="1808"/>
                                          </p:stCondLst>
                                        </p:cTn>
                                        <p:tgtEl>
                                          <p:spTgt spid="28"/>
                                        </p:tgtEl>
                                      </p:cBhvr>
                                      <p:to x="100000" y="95000"/>
                                    </p:animScale>
                                    <p:animScale>
                                      <p:cBhvr>
                                        <p:cTn id="148" dur="166" decel="50000">
                                          <p:stCondLst>
                                            <p:cond delay="1834"/>
                                          </p:stCondLst>
                                        </p:cTn>
                                        <p:tgtEl>
                                          <p:spTgt spid="28"/>
                                        </p:tgtEl>
                                      </p:cBhvr>
                                      <p:to x="100000" y="100000"/>
                                    </p:animScale>
                                  </p:childTnLst>
                                </p:cTn>
                              </p:par>
                              <p:par>
                                <p:cTn id="149" presetID="26" presetClass="entr" presetSubtype="0" fill="hold" grpId="0" nodeType="withEffect">
                                  <p:stCondLst>
                                    <p:cond delay="0"/>
                                  </p:stCondLst>
                                  <p:childTnLst>
                                    <p:set>
                                      <p:cBhvr>
                                        <p:cTn id="150" dur="1" fill="hold">
                                          <p:stCondLst>
                                            <p:cond delay="0"/>
                                          </p:stCondLst>
                                        </p:cTn>
                                        <p:tgtEl>
                                          <p:spTgt spid="27"/>
                                        </p:tgtEl>
                                        <p:attrNameLst>
                                          <p:attrName>style.visibility</p:attrName>
                                        </p:attrNameLst>
                                      </p:cBhvr>
                                      <p:to>
                                        <p:strVal val="visible"/>
                                      </p:to>
                                    </p:set>
                                    <p:animEffect transition="in" filter="wipe(down)">
                                      <p:cBhvr>
                                        <p:cTn id="151" dur="580">
                                          <p:stCondLst>
                                            <p:cond delay="0"/>
                                          </p:stCondLst>
                                        </p:cTn>
                                        <p:tgtEl>
                                          <p:spTgt spid="27"/>
                                        </p:tgtEl>
                                      </p:cBhvr>
                                    </p:animEffect>
                                    <p:anim calcmode="lin" valueType="num">
                                      <p:cBhvr>
                                        <p:cTn id="152" dur="1822" tmFilter="0,0; 0.14,0.36; 0.43,0.73; 0.71,0.91; 1.0,1.0">
                                          <p:stCondLst>
                                            <p:cond delay="0"/>
                                          </p:stCondLst>
                                        </p:cTn>
                                        <p:tgtEl>
                                          <p:spTgt spid="27"/>
                                        </p:tgtEl>
                                        <p:attrNameLst>
                                          <p:attrName>ppt_x</p:attrName>
                                        </p:attrNameLst>
                                      </p:cBhvr>
                                      <p:tavLst>
                                        <p:tav tm="0">
                                          <p:val>
                                            <p:strVal val="#ppt_x-0.25"/>
                                          </p:val>
                                        </p:tav>
                                        <p:tav tm="100000">
                                          <p:val>
                                            <p:strVal val="#ppt_x"/>
                                          </p:val>
                                        </p:tav>
                                      </p:tavLst>
                                    </p:anim>
                                    <p:anim calcmode="lin" valueType="num">
                                      <p:cBhvr>
                                        <p:cTn id="153" dur="664" tmFilter="0.0,0.0; 0.25,0.07; 0.50,0.2; 0.75,0.467; 1.0,1.0">
                                          <p:stCondLst>
                                            <p:cond delay="0"/>
                                          </p:stCondLst>
                                        </p:cTn>
                                        <p:tgtEl>
                                          <p:spTgt spid="27"/>
                                        </p:tgtEl>
                                        <p:attrNameLst>
                                          <p:attrName>ppt_y</p:attrName>
                                        </p:attrNameLst>
                                      </p:cBhvr>
                                      <p:tavLst>
                                        <p:tav tm="0" fmla="#ppt_y-sin(pi*$)/3">
                                          <p:val>
                                            <p:fltVal val="0.5"/>
                                          </p:val>
                                        </p:tav>
                                        <p:tav tm="100000">
                                          <p:val>
                                            <p:fltVal val="1"/>
                                          </p:val>
                                        </p:tav>
                                      </p:tavLst>
                                    </p:anim>
                                    <p:anim calcmode="lin" valueType="num">
                                      <p:cBhvr>
                                        <p:cTn id="154" dur="664" tmFilter="0, 0; 0.125,0.2665; 0.25,0.4; 0.375,0.465; 0.5,0.5;  0.625,0.535; 0.75,0.6; 0.875,0.7335; 1,1">
                                          <p:stCondLst>
                                            <p:cond delay="664"/>
                                          </p:stCondLst>
                                        </p:cTn>
                                        <p:tgtEl>
                                          <p:spTgt spid="27"/>
                                        </p:tgtEl>
                                        <p:attrNameLst>
                                          <p:attrName>ppt_y</p:attrName>
                                        </p:attrNameLst>
                                      </p:cBhvr>
                                      <p:tavLst>
                                        <p:tav tm="0" fmla="#ppt_y-sin(pi*$)/9">
                                          <p:val>
                                            <p:fltVal val="0"/>
                                          </p:val>
                                        </p:tav>
                                        <p:tav tm="100000">
                                          <p:val>
                                            <p:fltVal val="1"/>
                                          </p:val>
                                        </p:tav>
                                      </p:tavLst>
                                    </p:anim>
                                    <p:anim calcmode="lin" valueType="num">
                                      <p:cBhvr>
                                        <p:cTn id="155" dur="332" tmFilter="0, 0; 0.125,0.2665; 0.25,0.4; 0.375,0.465; 0.5,0.5;  0.625,0.535; 0.75,0.6; 0.875,0.7335; 1,1">
                                          <p:stCondLst>
                                            <p:cond delay="1324"/>
                                          </p:stCondLst>
                                        </p:cTn>
                                        <p:tgtEl>
                                          <p:spTgt spid="27"/>
                                        </p:tgtEl>
                                        <p:attrNameLst>
                                          <p:attrName>ppt_y</p:attrName>
                                        </p:attrNameLst>
                                      </p:cBhvr>
                                      <p:tavLst>
                                        <p:tav tm="0" fmla="#ppt_y-sin(pi*$)/27">
                                          <p:val>
                                            <p:fltVal val="0"/>
                                          </p:val>
                                        </p:tav>
                                        <p:tav tm="100000">
                                          <p:val>
                                            <p:fltVal val="1"/>
                                          </p:val>
                                        </p:tav>
                                      </p:tavLst>
                                    </p:anim>
                                    <p:anim calcmode="lin" valueType="num">
                                      <p:cBhvr>
                                        <p:cTn id="156" dur="164" tmFilter="0, 0; 0.125,0.2665; 0.25,0.4; 0.375,0.465; 0.5,0.5;  0.625,0.535; 0.75,0.6; 0.875,0.7335; 1,1">
                                          <p:stCondLst>
                                            <p:cond delay="1656"/>
                                          </p:stCondLst>
                                        </p:cTn>
                                        <p:tgtEl>
                                          <p:spTgt spid="27"/>
                                        </p:tgtEl>
                                        <p:attrNameLst>
                                          <p:attrName>ppt_y</p:attrName>
                                        </p:attrNameLst>
                                      </p:cBhvr>
                                      <p:tavLst>
                                        <p:tav tm="0" fmla="#ppt_y-sin(pi*$)/81">
                                          <p:val>
                                            <p:fltVal val="0"/>
                                          </p:val>
                                        </p:tav>
                                        <p:tav tm="100000">
                                          <p:val>
                                            <p:fltVal val="1"/>
                                          </p:val>
                                        </p:tav>
                                      </p:tavLst>
                                    </p:anim>
                                    <p:animScale>
                                      <p:cBhvr>
                                        <p:cTn id="157" dur="26">
                                          <p:stCondLst>
                                            <p:cond delay="650"/>
                                          </p:stCondLst>
                                        </p:cTn>
                                        <p:tgtEl>
                                          <p:spTgt spid="27"/>
                                        </p:tgtEl>
                                      </p:cBhvr>
                                      <p:to x="100000" y="60000"/>
                                    </p:animScale>
                                    <p:animScale>
                                      <p:cBhvr>
                                        <p:cTn id="158" dur="166" decel="50000">
                                          <p:stCondLst>
                                            <p:cond delay="676"/>
                                          </p:stCondLst>
                                        </p:cTn>
                                        <p:tgtEl>
                                          <p:spTgt spid="27"/>
                                        </p:tgtEl>
                                      </p:cBhvr>
                                      <p:to x="100000" y="100000"/>
                                    </p:animScale>
                                    <p:animScale>
                                      <p:cBhvr>
                                        <p:cTn id="159" dur="26">
                                          <p:stCondLst>
                                            <p:cond delay="1312"/>
                                          </p:stCondLst>
                                        </p:cTn>
                                        <p:tgtEl>
                                          <p:spTgt spid="27"/>
                                        </p:tgtEl>
                                      </p:cBhvr>
                                      <p:to x="100000" y="80000"/>
                                    </p:animScale>
                                    <p:animScale>
                                      <p:cBhvr>
                                        <p:cTn id="160" dur="166" decel="50000">
                                          <p:stCondLst>
                                            <p:cond delay="1338"/>
                                          </p:stCondLst>
                                        </p:cTn>
                                        <p:tgtEl>
                                          <p:spTgt spid="27"/>
                                        </p:tgtEl>
                                      </p:cBhvr>
                                      <p:to x="100000" y="100000"/>
                                    </p:animScale>
                                    <p:animScale>
                                      <p:cBhvr>
                                        <p:cTn id="161" dur="26">
                                          <p:stCondLst>
                                            <p:cond delay="1642"/>
                                          </p:stCondLst>
                                        </p:cTn>
                                        <p:tgtEl>
                                          <p:spTgt spid="27"/>
                                        </p:tgtEl>
                                      </p:cBhvr>
                                      <p:to x="100000" y="90000"/>
                                    </p:animScale>
                                    <p:animScale>
                                      <p:cBhvr>
                                        <p:cTn id="162" dur="166" decel="50000">
                                          <p:stCondLst>
                                            <p:cond delay="1668"/>
                                          </p:stCondLst>
                                        </p:cTn>
                                        <p:tgtEl>
                                          <p:spTgt spid="27"/>
                                        </p:tgtEl>
                                      </p:cBhvr>
                                      <p:to x="100000" y="100000"/>
                                    </p:animScale>
                                    <p:animScale>
                                      <p:cBhvr>
                                        <p:cTn id="163" dur="26">
                                          <p:stCondLst>
                                            <p:cond delay="1808"/>
                                          </p:stCondLst>
                                        </p:cTn>
                                        <p:tgtEl>
                                          <p:spTgt spid="27"/>
                                        </p:tgtEl>
                                      </p:cBhvr>
                                      <p:to x="100000" y="95000"/>
                                    </p:animScale>
                                    <p:animScale>
                                      <p:cBhvr>
                                        <p:cTn id="164" dur="166" decel="50000">
                                          <p:stCondLst>
                                            <p:cond delay="1834"/>
                                          </p:stCondLst>
                                        </p:cTn>
                                        <p:tgtEl>
                                          <p:spTgt spid="27"/>
                                        </p:tgtEl>
                                      </p:cBhvr>
                                      <p:to x="100000" y="100000"/>
                                    </p:animScale>
                                  </p:childTnLst>
                                </p:cTn>
                              </p:par>
                              <p:par>
                                <p:cTn id="165" presetID="26" presetClass="entr" presetSubtype="0" fill="hold" grpId="0" nodeType="withEffect">
                                  <p:stCondLst>
                                    <p:cond delay="0"/>
                                  </p:stCondLst>
                                  <p:childTnLst>
                                    <p:set>
                                      <p:cBhvr>
                                        <p:cTn id="166" dur="1" fill="hold">
                                          <p:stCondLst>
                                            <p:cond delay="0"/>
                                          </p:stCondLst>
                                        </p:cTn>
                                        <p:tgtEl>
                                          <p:spTgt spid="26"/>
                                        </p:tgtEl>
                                        <p:attrNameLst>
                                          <p:attrName>style.visibility</p:attrName>
                                        </p:attrNameLst>
                                      </p:cBhvr>
                                      <p:to>
                                        <p:strVal val="visible"/>
                                      </p:to>
                                    </p:set>
                                    <p:animEffect transition="in" filter="wipe(down)">
                                      <p:cBhvr>
                                        <p:cTn id="167" dur="580">
                                          <p:stCondLst>
                                            <p:cond delay="0"/>
                                          </p:stCondLst>
                                        </p:cTn>
                                        <p:tgtEl>
                                          <p:spTgt spid="26"/>
                                        </p:tgtEl>
                                      </p:cBhvr>
                                    </p:animEffect>
                                    <p:anim calcmode="lin" valueType="num">
                                      <p:cBhvr>
                                        <p:cTn id="168" dur="1822" tmFilter="0,0; 0.14,0.36; 0.43,0.73; 0.71,0.91; 1.0,1.0">
                                          <p:stCondLst>
                                            <p:cond delay="0"/>
                                          </p:stCondLst>
                                        </p:cTn>
                                        <p:tgtEl>
                                          <p:spTgt spid="26"/>
                                        </p:tgtEl>
                                        <p:attrNameLst>
                                          <p:attrName>ppt_x</p:attrName>
                                        </p:attrNameLst>
                                      </p:cBhvr>
                                      <p:tavLst>
                                        <p:tav tm="0">
                                          <p:val>
                                            <p:strVal val="#ppt_x-0.25"/>
                                          </p:val>
                                        </p:tav>
                                        <p:tav tm="100000">
                                          <p:val>
                                            <p:strVal val="#ppt_x"/>
                                          </p:val>
                                        </p:tav>
                                      </p:tavLst>
                                    </p:anim>
                                    <p:anim calcmode="lin" valueType="num">
                                      <p:cBhvr>
                                        <p:cTn id="169" dur="664" tmFilter="0.0,0.0; 0.25,0.07; 0.50,0.2; 0.75,0.467; 1.0,1.0">
                                          <p:stCondLst>
                                            <p:cond delay="0"/>
                                          </p:stCondLst>
                                        </p:cTn>
                                        <p:tgtEl>
                                          <p:spTgt spid="26"/>
                                        </p:tgtEl>
                                        <p:attrNameLst>
                                          <p:attrName>ppt_y</p:attrName>
                                        </p:attrNameLst>
                                      </p:cBhvr>
                                      <p:tavLst>
                                        <p:tav tm="0" fmla="#ppt_y-sin(pi*$)/3">
                                          <p:val>
                                            <p:fltVal val="0.5"/>
                                          </p:val>
                                        </p:tav>
                                        <p:tav tm="100000">
                                          <p:val>
                                            <p:fltVal val="1"/>
                                          </p:val>
                                        </p:tav>
                                      </p:tavLst>
                                    </p:anim>
                                    <p:anim calcmode="lin" valueType="num">
                                      <p:cBhvr>
                                        <p:cTn id="170" dur="664" tmFilter="0, 0; 0.125,0.2665; 0.25,0.4; 0.375,0.465; 0.5,0.5;  0.625,0.535; 0.75,0.6; 0.875,0.7335; 1,1">
                                          <p:stCondLst>
                                            <p:cond delay="664"/>
                                          </p:stCondLst>
                                        </p:cTn>
                                        <p:tgtEl>
                                          <p:spTgt spid="26"/>
                                        </p:tgtEl>
                                        <p:attrNameLst>
                                          <p:attrName>ppt_y</p:attrName>
                                        </p:attrNameLst>
                                      </p:cBhvr>
                                      <p:tavLst>
                                        <p:tav tm="0" fmla="#ppt_y-sin(pi*$)/9">
                                          <p:val>
                                            <p:fltVal val="0"/>
                                          </p:val>
                                        </p:tav>
                                        <p:tav tm="100000">
                                          <p:val>
                                            <p:fltVal val="1"/>
                                          </p:val>
                                        </p:tav>
                                      </p:tavLst>
                                    </p:anim>
                                    <p:anim calcmode="lin" valueType="num">
                                      <p:cBhvr>
                                        <p:cTn id="171" dur="332" tmFilter="0, 0; 0.125,0.2665; 0.25,0.4; 0.375,0.465; 0.5,0.5;  0.625,0.535; 0.75,0.6; 0.875,0.7335; 1,1">
                                          <p:stCondLst>
                                            <p:cond delay="1324"/>
                                          </p:stCondLst>
                                        </p:cTn>
                                        <p:tgtEl>
                                          <p:spTgt spid="26"/>
                                        </p:tgtEl>
                                        <p:attrNameLst>
                                          <p:attrName>ppt_y</p:attrName>
                                        </p:attrNameLst>
                                      </p:cBhvr>
                                      <p:tavLst>
                                        <p:tav tm="0" fmla="#ppt_y-sin(pi*$)/27">
                                          <p:val>
                                            <p:fltVal val="0"/>
                                          </p:val>
                                        </p:tav>
                                        <p:tav tm="100000">
                                          <p:val>
                                            <p:fltVal val="1"/>
                                          </p:val>
                                        </p:tav>
                                      </p:tavLst>
                                    </p:anim>
                                    <p:anim calcmode="lin" valueType="num">
                                      <p:cBhvr>
                                        <p:cTn id="172" dur="164" tmFilter="0, 0; 0.125,0.2665; 0.25,0.4; 0.375,0.465; 0.5,0.5;  0.625,0.535; 0.75,0.6; 0.875,0.7335; 1,1">
                                          <p:stCondLst>
                                            <p:cond delay="1656"/>
                                          </p:stCondLst>
                                        </p:cTn>
                                        <p:tgtEl>
                                          <p:spTgt spid="26"/>
                                        </p:tgtEl>
                                        <p:attrNameLst>
                                          <p:attrName>ppt_y</p:attrName>
                                        </p:attrNameLst>
                                      </p:cBhvr>
                                      <p:tavLst>
                                        <p:tav tm="0" fmla="#ppt_y-sin(pi*$)/81">
                                          <p:val>
                                            <p:fltVal val="0"/>
                                          </p:val>
                                        </p:tav>
                                        <p:tav tm="100000">
                                          <p:val>
                                            <p:fltVal val="1"/>
                                          </p:val>
                                        </p:tav>
                                      </p:tavLst>
                                    </p:anim>
                                    <p:animScale>
                                      <p:cBhvr>
                                        <p:cTn id="173" dur="26">
                                          <p:stCondLst>
                                            <p:cond delay="650"/>
                                          </p:stCondLst>
                                        </p:cTn>
                                        <p:tgtEl>
                                          <p:spTgt spid="26"/>
                                        </p:tgtEl>
                                      </p:cBhvr>
                                      <p:to x="100000" y="60000"/>
                                    </p:animScale>
                                    <p:animScale>
                                      <p:cBhvr>
                                        <p:cTn id="174" dur="166" decel="50000">
                                          <p:stCondLst>
                                            <p:cond delay="676"/>
                                          </p:stCondLst>
                                        </p:cTn>
                                        <p:tgtEl>
                                          <p:spTgt spid="26"/>
                                        </p:tgtEl>
                                      </p:cBhvr>
                                      <p:to x="100000" y="100000"/>
                                    </p:animScale>
                                    <p:animScale>
                                      <p:cBhvr>
                                        <p:cTn id="175" dur="26">
                                          <p:stCondLst>
                                            <p:cond delay="1312"/>
                                          </p:stCondLst>
                                        </p:cTn>
                                        <p:tgtEl>
                                          <p:spTgt spid="26"/>
                                        </p:tgtEl>
                                      </p:cBhvr>
                                      <p:to x="100000" y="80000"/>
                                    </p:animScale>
                                    <p:animScale>
                                      <p:cBhvr>
                                        <p:cTn id="176" dur="166" decel="50000">
                                          <p:stCondLst>
                                            <p:cond delay="1338"/>
                                          </p:stCondLst>
                                        </p:cTn>
                                        <p:tgtEl>
                                          <p:spTgt spid="26"/>
                                        </p:tgtEl>
                                      </p:cBhvr>
                                      <p:to x="100000" y="100000"/>
                                    </p:animScale>
                                    <p:animScale>
                                      <p:cBhvr>
                                        <p:cTn id="177" dur="26">
                                          <p:stCondLst>
                                            <p:cond delay="1642"/>
                                          </p:stCondLst>
                                        </p:cTn>
                                        <p:tgtEl>
                                          <p:spTgt spid="26"/>
                                        </p:tgtEl>
                                      </p:cBhvr>
                                      <p:to x="100000" y="90000"/>
                                    </p:animScale>
                                    <p:animScale>
                                      <p:cBhvr>
                                        <p:cTn id="178" dur="166" decel="50000">
                                          <p:stCondLst>
                                            <p:cond delay="1668"/>
                                          </p:stCondLst>
                                        </p:cTn>
                                        <p:tgtEl>
                                          <p:spTgt spid="26"/>
                                        </p:tgtEl>
                                      </p:cBhvr>
                                      <p:to x="100000" y="100000"/>
                                    </p:animScale>
                                    <p:animScale>
                                      <p:cBhvr>
                                        <p:cTn id="179" dur="26">
                                          <p:stCondLst>
                                            <p:cond delay="1808"/>
                                          </p:stCondLst>
                                        </p:cTn>
                                        <p:tgtEl>
                                          <p:spTgt spid="26"/>
                                        </p:tgtEl>
                                      </p:cBhvr>
                                      <p:to x="100000" y="95000"/>
                                    </p:animScale>
                                    <p:animScale>
                                      <p:cBhvr>
                                        <p:cTn id="180" dur="166" decel="50000">
                                          <p:stCondLst>
                                            <p:cond delay="1834"/>
                                          </p:stCondLst>
                                        </p:cTn>
                                        <p:tgtEl>
                                          <p:spTgt spid="26"/>
                                        </p:tgtEl>
                                      </p:cBhvr>
                                      <p:to x="100000" y="100000"/>
                                    </p:animScale>
                                  </p:childTnLst>
                                </p:cTn>
                              </p:par>
                              <p:par>
                                <p:cTn id="181" presetID="26" presetClass="entr" presetSubtype="0" fill="hold" grpId="0" nodeType="withEffect">
                                  <p:stCondLst>
                                    <p:cond delay="0"/>
                                  </p:stCondLst>
                                  <p:childTnLst>
                                    <p:set>
                                      <p:cBhvr>
                                        <p:cTn id="182" dur="1" fill="hold">
                                          <p:stCondLst>
                                            <p:cond delay="0"/>
                                          </p:stCondLst>
                                        </p:cTn>
                                        <p:tgtEl>
                                          <p:spTgt spid="25"/>
                                        </p:tgtEl>
                                        <p:attrNameLst>
                                          <p:attrName>style.visibility</p:attrName>
                                        </p:attrNameLst>
                                      </p:cBhvr>
                                      <p:to>
                                        <p:strVal val="visible"/>
                                      </p:to>
                                    </p:set>
                                    <p:animEffect transition="in" filter="wipe(down)">
                                      <p:cBhvr>
                                        <p:cTn id="183" dur="580">
                                          <p:stCondLst>
                                            <p:cond delay="0"/>
                                          </p:stCondLst>
                                        </p:cTn>
                                        <p:tgtEl>
                                          <p:spTgt spid="25"/>
                                        </p:tgtEl>
                                      </p:cBhvr>
                                    </p:animEffect>
                                    <p:anim calcmode="lin" valueType="num">
                                      <p:cBhvr>
                                        <p:cTn id="184" dur="1822" tmFilter="0,0; 0.14,0.36; 0.43,0.73; 0.71,0.91; 1.0,1.0">
                                          <p:stCondLst>
                                            <p:cond delay="0"/>
                                          </p:stCondLst>
                                        </p:cTn>
                                        <p:tgtEl>
                                          <p:spTgt spid="25"/>
                                        </p:tgtEl>
                                        <p:attrNameLst>
                                          <p:attrName>ppt_x</p:attrName>
                                        </p:attrNameLst>
                                      </p:cBhvr>
                                      <p:tavLst>
                                        <p:tav tm="0">
                                          <p:val>
                                            <p:strVal val="#ppt_x-0.25"/>
                                          </p:val>
                                        </p:tav>
                                        <p:tav tm="100000">
                                          <p:val>
                                            <p:strVal val="#ppt_x"/>
                                          </p:val>
                                        </p:tav>
                                      </p:tavLst>
                                    </p:anim>
                                    <p:anim calcmode="lin" valueType="num">
                                      <p:cBhvr>
                                        <p:cTn id="185" dur="664" tmFilter="0.0,0.0; 0.25,0.07; 0.50,0.2; 0.75,0.467; 1.0,1.0">
                                          <p:stCondLst>
                                            <p:cond delay="0"/>
                                          </p:stCondLst>
                                        </p:cTn>
                                        <p:tgtEl>
                                          <p:spTgt spid="25"/>
                                        </p:tgtEl>
                                        <p:attrNameLst>
                                          <p:attrName>ppt_y</p:attrName>
                                        </p:attrNameLst>
                                      </p:cBhvr>
                                      <p:tavLst>
                                        <p:tav tm="0" fmla="#ppt_y-sin(pi*$)/3">
                                          <p:val>
                                            <p:fltVal val="0.5"/>
                                          </p:val>
                                        </p:tav>
                                        <p:tav tm="100000">
                                          <p:val>
                                            <p:fltVal val="1"/>
                                          </p:val>
                                        </p:tav>
                                      </p:tavLst>
                                    </p:anim>
                                    <p:anim calcmode="lin" valueType="num">
                                      <p:cBhvr>
                                        <p:cTn id="186" dur="664" tmFilter="0, 0; 0.125,0.2665; 0.25,0.4; 0.375,0.465; 0.5,0.5;  0.625,0.535; 0.75,0.6; 0.875,0.7335; 1,1">
                                          <p:stCondLst>
                                            <p:cond delay="664"/>
                                          </p:stCondLst>
                                        </p:cTn>
                                        <p:tgtEl>
                                          <p:spTgt spid="25"/>
                                        </p:tgtEl>
                                        <p:attrNameLst>
                                          <p:attrName>ppt_y</p:attrName>
                                        </p:attrNameLst>
                                      </p:cBhvr>
                                      <p:tavLst>
                                        <p:tav tm="0" fmla="#ppt_y-sin(pi*$)/9">
                                          <p:val>
                                            <p:fltVal val="0"/>
                                          </p:val>
                                        </p:tav>
                                        <p:tav tm="100000">
                                          <p:val>
                                            <p:fltVal val="1"/>
                                          </p:val>
                                        </p:tav>
                                      </p:tavLst>
                                    </p:anim>
                                    <p:anim calcmode="lin" valueType="num">
                                      <p:cBhvr>
                                        <p:cTn id="187" dur="332" tmFilter="0, 0; 0.125,0.2665; 0.25,0.4; 0.375,0.465; 0.5,0.5;  0.625,0.535; 0.75,0.6; 0.875,0.7335; 1,1">
                                          <p:stCondLst>
                                            <p:cond delay="1324"/>
                                          </p:stCondLst>
                                        </p:cTn>
                                        <p:tgtEl>
                                          <p:spTgt spid="25"/>
                                        </p:tgtEl>
                                        <p:attrNameLst>
                                          <p:attrName>ppt_y</p:attrName>
                                        </p:attrNameLst>
                                      </p:cBhvr>
                                      <p:tavLst>
                                        <p:tav tm="0" fmla="#ppt_y-sin(pi*$)/27">
                                          <p:val>
                                            <p:fltVal val="0"/>
                                          </p:val>
                                        </p:tav>
                                        <p:tav tm="100000">
                                          <p:val>
                                            <p:fltVal val="1"/>
                                          </p:val>
                                        </p:tav>
                                      </p:tavLst>
                                    </p:anim>
                                    <p:anim calcmode="lin" valueType="num">
                                      <p:cBhvr>
                                        <p:cTn id="188" dur="164" tmFilter="0, 0; 0.125,0.2665; 0.25,0.4; 0.375,0.465; 0.5,0.5;  0.625,0.535; 0.75,0.6; 0.875,0.7335; 1,1">
                                          <p:stCondLst>
                                            <p:cond delay="1656"/>
                                          </p:stCondLst>
                                        </p:cTn>
                                        <p:tgtEl>
                                          <p:spTgt spid="25"/>
                                        </p:tgtEl>
                                        <p:attrNameLst>
                                          <p:attrName>ppt_y</p:attrName>
                                        </p:attrNameLst>
                                      </p:cBhvr>
                                      <p:tavLst>
                                        <p:tav tm="0" fmla="#ppt_y-sin(pi*$)/81">
                                          <p:val>
                                            <p:fltVal val="0"/>
                                          </p:val>
                                        </p:tav>
                                        <p:tav tm="100000">
                                          <p:val>
                                            <p:fltVal val="1"/>
                                          </p:val>
                                        </p:tav>
                                      </p:tavLst>
                                    </p:anim>
                                    <p:animScale>
                                      <p:cBhvr>
                                        <p:cTn id="189" dur="26">
                                          <p:stCondLst>
                                            <p:cond delay="650"/>
                                          </p:stCondLst>
                                        </p:cTn>
                                        <p:tgtEl>
                                          <p:spTgt spid="25"/>
                                        </p:tgtEl>
                                      </p:cBhvr>
                                      <p:to x="100000" y="60000"/>
                                    </p:animScale>
                                    <p:animScale>
                                      <p:cBhvr>
                                        <p:cTn id="190" dur="166" decel="50000">
                                          <p:stCondLst>
                                            <p:cond delay="676"/>
                                          </p:stCondLst>
                                        </p:cTn>
                                        <p:tgtEl>
                                          <p:spTgt spid="25"/>
                                        </p:tgtEl>
                                      </p:cBhvr>
                                      <p:to x="100000" y="100000"/>
                                    </p:animScale>
                                    <p:animScale>
                                      <p:cBhvr>
                                        <p:cTn id="191" dur="26">
                                          <p:stCondLst>
                                            <p:cond delay="1312"/>
                                          </p:stCondLst>
                                        </p:cTn>
                                        <p:tgtEl>
                                          <p:spTgt spid="25"/>
                                        </p:tgtEl>
                                      </p:cBhvr>
                                      <p:to x="100000" y="80000"/>
                                    </p:animScale>
                                    <p:animScale>
                                      <p:cBhvr>
                                        <p:cTn id="192" dur="166" decel="50000">
                                          <p:stCondLst>
                                            <p:cond delay="1338"/>
                                          </p:stCondLst>
                                        </p:cTn>
                                        <p:tgtEl>
                                          <p:spTgt spid="25"/>
                                        </p:tgtEl>
                                      </p:cBhvr>
                                      <p:to x="100000" y="100000"/>
                                    </p:animScale>
                                    <p:animScale>
                                      <p:cBhvr>
                                        <p:cTn id="193" dur="26">
                                          <p:stCondLst>
                                            <p:cond delay="1642"/>
                                          </p:stCondLst>
                                        </p:cTn>
                                        <p:tgtEl>
                                          <p:spTgt spid="25"/>
                                        </p:tgtEl>
                                      </p:cBhvr>
                                      <p:to x="100000" y="90000"/>
                                    </p:animScale>
                                    <p:animScale>
                                      <p:cBhvr>
                                        <p:cTn id="194" dur="166" decel="50000">
                                          <p:stCondLst>
                                            <p:cond delay="1668"/>
                                          </p:stCondLst>
                                        </p:cTn>
                                        <p:tgtEl>
                                          <p:spTgt spid="25"/>
                                        </p:tgtEl>
                                      </p:cBhvr>
                                      <p:to x="100000" y="100000"/>
                                    </p:animScale>
                                    <p:animScale>
                                      <p:cBhvr>
                                        <p:cTn id="195" dur="26">
                                          <p:stCondLst>
                                            <p:cond delay="1808"/>
                                          </p:stCondLst>
                                        </p:cTn>
                                        <p:tgtEl>
                                          <p:spTgt spid="25"/>
                                        </p:tgtEl>
                                      </p:cBhvr>
                                      <p:to x="100000" y="95000"/>
                                    </p:animScale>
                                    <p:animScale>
                                      <p:cBhvr>
                                        <p:cTn id="196" dur="166" decel="50000">
                                          <p:stCondLst>
                                            <p:cond delay="1834"/>
                                          </p:stCondLst>
                                        </p:cTn>
                                        <p:tgtEl>
                                          <p:spTgt spid="25"/>
                                        </p:tgtEl>
                                      </p:cBhvr>
                                      <p:to x="100000" y="100000"/>
                                    </p:animScale>
                                  </p:childTnLst>
                                </p:cTn>
                              </p:par>
                              <p:par>
                                <p:cTn id="197" presetID="26" presetClass="entr" presetSubtype="0" fill="hold" grpId="0" nodeType="withEffect">
                                  <p:stCondLst>
                                    <p:cond delay="0"/>
                                  </p:stCondLst>
                                  <p:childTnLst>
                                    <p:set>
                                      <p:cBhvr>
                                        <p:cTn id="198" dur="1" fill="hold">
                                          <p:stCondLst>
                                            <p:cond delay="0"/>
                                          </p:stCondLst>
                                        </p:cTn>
                                        <p:tgtEl>
                                          <p:spTgt spid="24"/>
                                        </p:tgtEl>
                                        <p:attrNameLst>
                                          <p:attrName>style.visibility</p:attrName>
                                        </p:attrNameLst>
                                      </p:cBhvr>
                                      <p:to>
                                        <p:strVal val="visible"/>
                                      </p:to>
                                    </p:set>
                                    <p:animEffect transition="in" filter="wipe(down)">
                                      <p:cBhvr>
                                        <p:cTn id="199" dur="580">
                                          <p:stCondLst>
                                            <p:cond delay="0"/>
                                          </p:stCondLst>
                                        </p:cTn>
                                        <p:tgtEl>
                                          <p:spTgt spid="24"/>
                                        </p:tgtEl>
                                      </p:cBhvr>
                                    </p:animEffect>
                                    <p:anim calcmode="lin" valueType="num">
                                      <p:cBhvr>
                                        <p:cTn id="200" dur="1822" tmFilter="0,0; 0.14,0.36; 0.43,0.73; 0.71,0.91; 1.0,1.0">
                                          <p:stCondLst>
                                            <p:cond delay="0"/>
                                          </p:stCondLst>
                                        </p:cTn>
                                        <p:tgtEl>
                                          <p:spTgt spid="24"/>
                                        </p:tgtEl>
                                        <p:attrNameLst>
                                          <p:attrName>ppt_x</p:attrName>
                                        </p:attrNameLst>
                                      </p:cBhvr>
                                      <p:tavLst>
                                        <p:tav tm="0">
                                          <p:val>
                                            <p:strVal val="#ppt_x-0.25"/>
                                          </p:val>
                                        </p:tav>
                                        <p:tav tm="100000">
                                          <p:val>
                                            <p:strVal val="#ppt_x"/>
                                          </p:val>
                                        </p:tav>
                                      </p:tavLst>
                                    </p:anim>
                                    <p:anim calcmode="lin" valueType="num">
                                      <p:cBhvr>
                                        <p:cTn id="201" dur="664" tmFilter="0.0,0.0; 0.25,0.07; 0.50,0.2; 0.75,0.467; 1.0,1.0">
                                          <p:stCondLst>
                                            <p:cond delay="0"/>
                                          </p:stCondLst>
                                        </p:cTn>
                                        <p:tgtEl>
                                          <p:spTgt spid="24"/>
                                        </p:tgtEl>
                                        <p:attrNameLst>
                                          <p:attrName>ppt_y</p:attrName>
                                        </p:attrNameLst>
                                      </p:cBhvr>
                                      <p:tavLst>
                                        <p:tav tm="0" fmla="#ppt_y-sin(pi*$)/3">
                                          <p:val>
                                            <p:fltVal val="0.5"/>
                                          </p:val>
                                        </p:tav>
                                        <p:tav tm="100000">
                                          <p:val>
                                            <p:fltVal val="1"/>
                                          </p:val>
                                        </p:tav>
                                      </p:tavLst>
                                    </p:anim>
                                    <p:anim calcmode="lin" valueType="num">
                                      <p:cBhvr>
                                        <p:cTn id="202" dur="664" tmFilter="0, 0; 0.125,0.2665; 0.25,0.4; 0.375,0.465; 0.5,0.5;  0.625,0.535; 0.75,0.6; 0.875,0.7335; 1,1">
                                          <p:stCondLst>
                                            <p:cond delay="664"/>
                                          </p:stCondLst>
                                        </p:cTn>
                                        <p:tgtEl>
                                          <p:spTgt spid="24"/>
                                        </p:tgtEl>
                                        <p:attrNameLst>
                                          <p:attrName>ppt_y</p:attrName>
                                        </p:attrNameLst>
                                      </p:cBhvr>
                                      <p:tavLst>
                                        <p:tav tm="0" fmla="#ppt_y-sin(pi*$)/9">
                                          <p:val>
                                            <p:fltVal val="0"/>
                                          </p:val>
                                        </p:tav>
                                        <p:tav tm="100000">
                                          <p:val>
                                            <p:fltVal val="1"/>
                                          </p:val>
                                        </p:tav>
                                      </p:tavLst>
                                    </p:anim>
                                    <p:anim calcmode="lin" valueType="num">
                                      <p:cBhvr>
                                        <p:cTn id="203" dur="332" tmFilter="0, 0; 0.125,0.2665; 0.25,0.4; 0.375,0.465; 0.5,0.5;  0.625,0.535; 0.75,0.6; 0.875,0.7335; 1,1">
                                          <p:stCondLst>
                                            <p:cond delay="1324"/>
                                          </p:stCondLst>
                                        </p:cTn>
                                        <p:tgtEl>
                                          <p:spTgt spid="24"/>
                                        </p:tgtEl>
                                        <p:attrNameLst>
                                          <p:attrName>ppt_y</p:attrName>
                                        </p:attrNameLst>
                                      </p:cBhvr>
                                      <p:tavLst>
                                        <p:tav tm="0" fmla="#ppt_y-sin(pi*$)/27">
                                          <p:val>
                                            <p:fltVal val="0"/>
                                          </p:val>
                                        </p:tav>
                                        <p:tav tm="100000">
                                          <p:val>
                                            <p:fltVal val="1"/>
                                          </p:val>
                                        </p:tav>
                                      </p:tavLst>
                                    </p:anim>
                                    <p:anim calcmode="lin" valueType="num">
                                      <p:cBhvr>
                                        <p:cTn id="204" dur="164" tmFilter="0, 0; 0.125,0.2665; 0.25,0.4; 0.375,0.465; 0.5,0.5;  0.625,0.535; 0.75,0.6; 0.875,0.7335; 1,1">
                                          <p:stCondLst>
                                            <p:cond delay="1656"/>
                                          </p:stCondLst>
                                        </p:cTn>
                                        <p:tgtEl>
                                          <p:spTgt spid="24"/>
                                        </p:tgtEl>
                                        <p:attrNameLst>
                                          <p:attrName>ppt_y</p:attrName>
                                        </p:attrNameLst>
                                      </p:cBhvr>
                                      <p:tavLst>
                                        <p:tav tm="0" fmla="#ppt_y-sin(pi*$)/81">
                                          <p:val>
                                            <p:fltVal val="0"/>
                                          </p:val>
                                        </p:tav>
                                        <p:tav tm="100000">
                                          <p:val>
                                            <p:fltVal val="1"/>
                                          </p:val>
                                        </p:tav>
                                      </p:tavLst>
                                    </p:anim>
                                    <p:animScale>
                                      <p:cBhvr>
                                        <p:cTn id="205" dur="26">
                                          <p:stCondLst>
                                            <p:cond delay="650"/>
                                          </p:stCondLst>
                                        </p:cTn>
                                        <p:tgtEl>
                                          <p:spTgt spid="24"/>
                                        </p:tgtEl>
                                      </p:cBhvr>
                                      <p:to x="100000" y="60000"/>
                                    </p:animScale>
                                    <p:animScale>
                                      <p:cBhvr>
                                        <p:cTn id="206" dur="166" decel="50000">
                                          <p:stCondLst>
                                            <p:cond delay="676"/>
                                          </p:stCondLst>
                                        </p:cTn>
                                        <p:tgtEl>
                                          <p:spTgt spid="24"/>
                                        </p:tgtEl>
                                      </p:cBhvr>
                                      <p:to x="100000" y="100000"/>
                                    </p:animScale>
                                    <p:animScale>
                                      <p:cBhvr>
                                        <p:cTn id="207" dur="26">
                                          <p:stCondLst>
                                            <p:cond delay="1312"/>
                                          </p:stCondLst>
                                        </p:cTn>
                                        <p:tgtEl>
                                          <p:spTgt spid="24"/>
                                        </p:tgtEl>
                                      </p:cBhvr>
                                      <p:to x="100000" y="80000"/>
                                    </p:animScale>
                                    <p:animScale>
                                      <p:cBhvr>
                                        <p:cTn id="208" dur="166" decel="50000">
                                          <p:stCondLst>
                                            <p:cond delay="1338"/>
                                          </p:stCondLst>
                                        </p:cTn>
                                        <p:tgtEl>
                                          <p:spTgt spid="24"/>
                                        </p:tgtEl>
                                      </p:cBhvr>
                                      <p:to x="100000" y="100000"/>
                                    </p:animScale>
                                    <p:animScale>
                                      <p:cBhvr>
                                        <p:cTn id="209" dur="26">
                                          <p:stCondLst>
                                            <p:cond delay="1642"/>
                                          </p:stCondLst>
                                        </p:cTn>
                                        <p:tgtEl>
                                          <p:spTgt spid="24"/>
                                        </p:tgtEl>
                                      </p:cBhvr>
                                      <p:to x="100000" y="90000"/>
                                    </p:animScale>
                                    <p:animScale>
                                      <p:cBhvr>
                                        <p:cTn id="210" dur="166" decel="50000">
                                          <p:stCondLst>
                                            <p:cond delay="1668"/>
                                          </p:stCondLst>
                                        </p:cTn>
                                        <p:tgtEl>
                                          <p:spTgt spid="24"/>
                                        </p:tgtEl>
                                      </p:cBhvr>
                                      <p:to x="100000" y="100000"/>
                                    </p:animScale>
                                    <p:animScale>
                                      <p:cBhvr>
                                        <p:cTn id="211" dur="26">
                                          <p:stCondLst>
                                            <p:cond delay="1808"/>
                                          </p:stCondLst>
                                        </p:cTn>
                                        <p:tgtEl>
                                          <p:spTgt spid="24"/>
                                        </p:tgtEl>
                                      </p:cBhvr>
                                      <p:to x="100000" y="95000"/>
                                    </p:animScale>
                                    <p:animScale>
                                      <p:cBhvr>
                                        <p:cTn id="212" dur="166" decel="50000">
                                          <p:stCondLst>
                                            <p:cond delay="1834"/>
                                          </p:stCondLst>
                                        </p:cTn>
                                        <p:tgtEl>
                                          <p:spTgt spid="24"/>
                                        </p:tgtEl>
                                      </p:cBhvr>
                                      <p:to x="100000" y="100000"/>
                                    </p:animScale>
                                  </p:childTnLst>
                                </p:cTn>
                              </p:par>
                              <p:par>
                                <p:cTn id="213" presetID="26" presetClass="entr" presetSubtype="0" fill="hold" grpId="0" nodeType="withEffect">
                                  <p:stCondLst>
                                    <p:cond delay="0"/>
                                  </p:stCondLst>
                                  <p:childTnLst>
                                    <p:set>
                                      <p:cBhvr>
                                        <p:cTn id="214" dur="1" fill="hold">
                                          <p:stCondLst>
                                            <p:cond delay="0"/>
                                          </p:stCondLst>
                                        </p:cTn>
                                        <p:tgtEl>
                                          <p:spTgt spid="23"/>
                                        </p:tgtEl>
                                        <p:attrNameLst>
                                          <p:attrName>style.visibility</p:attrName>
                                        </p:attrNameLst>
                                      </p:cBhvr>
                                      <p:to>
                                        <p:strVal val="visible"/>
                                      </p:to>
                                    </p:set>
                                    <p:animEffect transition="in" filter="wipe(down)">
                                      <p:cBhvr>
                                        <p:cTn id="215" dur="580">
                                          <p:stCondLst>
                                            <p:cond delay="0"/>
                                          </p:stCondLst>
                                        </p:cTn>
                                        <p:tgtEl>
                                          <p:spTgt spid="23"/>
                                        </p:tgtEl>
                                      </p:cBhvr>
                                    </p:animEffect>
                                    <p:anim calcmode="lin" valueType="num">
                                      <p:cBhvr>
                                        <p:cTn id="216" dur="1822" tmFilter="0,0; 0.14,0.36; 0.43,0.73; 0.71,0.91; 1.0,1.0">
                                          <p:stCondLst>
                                            <p:cond delay="0"/>
                                          </p:stCondLst>
                                        </p:cTn>
                                        <p:tgtEl>
                                          <p:spTgt spid="23"/>
                                        </p:tgtEl>
                                        <p:attrNameLst>
                                          <p:attrName>ppt_x</p:attrName>
                                        </p:attrNameLst>
                                      </p:cBhvr>
                                      <p:tavLst>
                                        <p:tav tm="0">
                                          <p:val>
                                            <p:strVal val="#ppt_x-0.25"/>
                                          </p:val>
                                        </p:tav>
                                        <p:tav tm="100000">
                                          <p:val>
                                            <p:strVal val="#ppt_x"/>
                                          </p:val>
                                        </p:tav>
                                      </p:tavLst>
                                    </p:anim>
                                    <p:anim calcmode="lin" valueType="num">
                                      <p:cBhvr>
                                        <p:cTn id="217" dur="664" tmFilter="0.0,0.0; 0.25,0.07; 0.50,0.2; 0.75,0.467; 1.0,1.0">
                                          <p:stCondLst>
                                            <p:cond delay="0"/>
                                          </p:stCondLst>
                                        </p:cTn>
                                        <p:tgtEl>
                                          <p:spTgt spid="23"/>
                                        </p:tgtEl>
                                        <p:attrNameLst>
                                          <p:attrName>ppt_y</p:attrName>
                                        </p:attrNameLst>
                                      </p:cBhvr>
                                      <p:tavLst>
                                        <p:tav tm="0" fmla="#ppt_y-sin(pi*$)/3">
                                          <p:val>
                                            <p:fltVal val="0.5"/>
                                          </p:val>
                                        </p:tav>
                                        <p:tav tm="100000">
                                          <p:val>
                                            <p:fltVal val="1"/>
                                          </p:val>
                                        </p:tav>
                                      </p:tavLst>
                                    </p:anim>
                                    <p:anim calcmode="lin" valueType="num">
                                      <p:cBhvr>
                                        <p:cTn id="218" dur="664" tmFilter="0, 0; 0.125,0.2665; 0.25,0.4; 0.375,0.465; 0.5,0.5;  0.625,0.535; 0.75,0.6; 0.875,0.7335; 1,1">
                                          <p:stCondLst>
                                            <p:cond delay="664"/>
                                          </p:stCondLst>
                                        </p:cTn>
                                        <p:tgtEl>
                                          <p:spTgt spid="23"/>
                                        </p:tgtEl>
                                        <p:attrNameLst>
                                          <p:attrName>ppt_y</p:attrName>
                                        </p:attrNameLst>
                                      </p:cBhvr>
                                      <p:tavLst>
                                        <p:tav tm="0" fmla="#ppt_y-sin(pi*$)/9">
                                          <p:val>
                                            <p:fltVal val="0"/>
                                          </p:val>
                                        </p:tav>
                                        <p:tav tm="100000">
                                          <p:val>
                                            <p:fltVal val="1"/>
                                          </p:val>
                                        </p:tav>
                                      </p:tavLst>
                                    </p:anim>
                                    <p:anim calcmode="lin" valueType="num">
                                      <p:cBhvr>
                                        <p:cTn id="219" dur="332" tmFilter="0, 0; 0.125,0.2665; 0.25,0.4; 0.375,0.465; 0.5,0.5;  0.625,0.535; 0.75,0.6; 0.875,0.7335; 1,1">
                                          <p:stCondLst>
                                            <p:cond delay="1324"/>
                                          </p:stCondLst>
                                        </p:cTn>
                                        <p:tgtEl>
                                          <p:spTgt spid="23"/>
                                        </p:tgtEl>
                                        <p:attrNameLst>
                                          <p:attrName>ppt_y</p:attrName>
                                        </p:attrNameLst>
                                      </p:cBhvr>
                                      <p:tavLst>
                                        <p:tav tm="0" fmla="#ppt_y-sin(pi*$)/27">
                                          <p:val>
                                            <p:fltVal val="0"/>
                                          </p:val>
                                        </p:tav>
                                        <p:tav tm="100000">
                                          <p:val>
                                            <p:fltVal val="1"/>
                                          </p:val>
                                        </p:tav>
                                      </p:tavLst>
                                    </p:anim>
                                    <p:anim calcmode="lin" valueType="num">
                                      <p:cBhvr>
                                        <p:cTn id="220" dur="164" tmFilter="0, 0; 0.125,0.2665; 0.25,0.4; 0.375,0.465; 0.5,0.5;  0.625,0.535; 0.75,0.6; 0.875,0.7335; 1,1">
                                          <p:stCondLst>
                                            <p:cond delay="1656"/>
                                          </p:stCondLst>
                                        </p:cTn>
                                        <p:tgtEl>
                                          <p:spTgt spid="23"/>
                                        </p:tgtEl>
                                        <p:attrNameLst>
                                          <p:attrName>ppt_y</p:attrName>
                                        </p:attrNameLst>
                                      </p:cBhvr>
                                      <p:tavLst>
                                        <p:tav tm="0" fmla="#ppt_y-sin(pi*$)/81">
                                          <p:val>
                                            <p:fltVal val="0"/>
                                          </p:val>
                                        </p:tav>
                                        <p:tav tm="100000">
                                          <p:val>
                                            <p:fltVal val="1"/>
                                          </p:val>
                                        </p:tav>
                                      </p:tavLst>
                                    </p:anim>
                                    <p:animScale>
                                      <p:cBhvr>
                                        <p:cTn id="221" dur="26">
                                          <p:stCondLst>
                                            <p:cond delay="650"/>
                                          </p:stCondLst>
                                        </p:cTn>
                                        <p:tgtEl>
                                          <p:spTgt spid="23"/>
                                        </p:tgtEl>
                                      </p:cBhvr>
                                      <p:to x="100000" y="60000"/>
                                    </p:animScale>
                                    <p:animScale>
                                      <p:cBhvr>
                                        <p:cTn id="222" dur="166" decel="50000">
                                          <p:stCondLst>
                                            <p:cond delay="676"/>
                                          </p:stCondLst>
                                        </p:cTn>
                                        <p:tgtEl>
                                          <p:spTgt spid="23"/>
                                        </p:tgtEl>
                                      </p:cBhvr>
                                      <p:to x="100000" y="100000"/>
                                    </p:animScale>
                                    <p:animScale>
                                      <p:cBhvr>
                                        <p:cTn id="223" dur="26">
                                          <p:stCondLst>
                                            <p:cond delay="1312"/>
                                          </p:stCondLst>
                                        </p:cTn>
                                        <p:tgtEl>
                                          <p:spTgt spid="23"/>
                                        </p:tgtEl>
                                      </p:cBhvr>
                                      <p:to x="100000" y="80000"/>
                                    </p:animScale>
                                    <p:animScale>
                                      <p:cBhvr>
                                        <p:cTn id="224" dur="166" decel="50000">
                                          <p:stCondLst>
                                            <p:cond delay="1338"/>
                                          </p:stCondLst>
                                        </p:cTn>
                                        <p:tgtEl>
                                          <p:spTgt spid="23"/>
                                        </p:tgtEl>
                                      </p:cBhvr>
                                      <p:to x="100000" y="100000"/>
                                    </p:animScale>
                                    <p:animScale>
                                      <p:cBhvr>
                                        <p:cTn id="225" dur="26">
                                          <p:stCondLst>
                                            <p:cond delay="1642"/>
                                          </p:stCondLst>
                                        </p:cTn>
                                        <p:tgtEl>
                                          <p:spTgt spid="23"/>
                                        </p:tgtEl>
                                      </p:cBhvr>
                                      <p:to x="100000" y="90000"/>
                                    </p:animScale>
                                    <p:animScale>
                                      <p:cBhvr>
                                        <p:cTn id="226" dur="166" decel="50000">
                                          <p:stCondLst>
                                            <p:cond delay="1668"/>
                                          </p:stCondLst>
                                        </p:cTn>
                                        <p:tgtEl>
                                          <p:spTgt spid="23"/>
                                        </p:tgtEl>
                                      </p:cBhvr>
                                      <p:to x="100000" y="100000"/>
                                    </p:animScale>
                                    <p:animScale>
                                      <p:cBhvr>
                                        <p:cTn id="227" dur="26">
                                          <p:stCondLst>
                                            <p:cond delay="1808"/>
                                          </p:stCondLst>
                                        </p:cTn>
                                        <p:tgtEl>
                                          <p:spTgt spid="23"/>
                                        </p:tgtEl>
                                      </p:cBhvr>
                                      <p:to x="100000" y="95000"/>
                                    </p:animScale>
                                    <p:animScale>
                                      <p:cBhvr>
                                        <p:cTn id="228" dur="166" decel="50000">
                                          <p:stCondLst>
                                            <p:cond delay="1834"/>
                                          </p:stCondLst>
                                        </p:cTn>
                                        <p:tgtEl>
                                          <p:spTgt spid="23"/>
                                        </p:tgtEl>
                                      </p:cBhvr>
                                      <p:to x="100000" y="100000"/>
                                    </p:animScale>
                                  </p:childTnLst>
                                </p:cTn>
                              </p:par>
                              <p:par>
                                <p:cTn id="229" presetID="26" presetClass="entr" presetSubtype="0" fill="hold" grpId="0" nodeType="withEffect">
                                  <p:stCondLst>
                                    <p:cond delay="0"/>
                                  </p:stCondLst>
                                  <p:childTnLst>
                                    <p:set>
                                      <p:cBhvr>
                                        <p:cTn id="230" dur="1" fill="hold">
                                          <p:stCondLst>
                                            <p:cond delay="0"/>
                                          </p:stCondLst>
                                        </p:cTn>
                                        <p:tgtEl>
                                          <p:spTgt spid="22"/>
                                        </p:tgtEl>
                                        <p:attrNameLst>
                                          <p:attrName>style.visibility</p:attrName>
                                        </p:attrNameLst>
                                      </p:cBhvr>
                                      <p:to>
                                        <p:strVal val="visible"/>
                                      </p:to>
                                    </p:set>
                                    <p:animEffect transition="in" filter="wipe(down)">
                                      <p:cBhvr>
                                        <p:cTn id="231" dur="580">
                                          <p:stCondLst>
                                            <p:cond delay="0"/>
                                          </p:stCondLst>
                                        </p:cTn>
                                        <p:tgtEl>
                                          <p:spTgt spid="22"/>
                                        </p:tgtEl>
                                      </p:cBhvr>
                                    </p:animEffect>
                                    <p:anim calcmode="lin" valueType="num">
                                      <p:cBhvr>
                                        <p:cTn id="232" dur="1822" tmFilter="0,0; 0.14,0.36; 0.43,0.73; 0.71,0.91; 1.0,1.0">
                                          <p:stCondLst>
                                            <p:cond delay="0"/>
                                          </p:stCondLst>
                                        </p:cTn>
                                        <p:tgtEl>
                                          <p:spTgt spid="22"/>
                                        </p:tgtEl>
                                        <p:attrNameLst>
                                          <p:attrName>ppt_x</p:attrName>
                                        </p:attrNameLst>
                                      </p:cBhvr>
                                      <p:tavLst>
                                        <p:tav tm="0">
                                          <p:val>
                                            <p:strVal val="#ppt_x-0.25"/>
                                          </p:val>
                                        </p:tav>
                                        <p:tav tm="100000">
                                          <p:val>
                                            <p:strVal val="#ppt_x"/>
                                          </p:val>
                                        </p:tav>
                                      </p:tavLst>
                                    </p:anim>
                                    <p:anim calcmode="lin" valueType="num">
                                      <p:cBhvr>
                                        <p:cTn id="233" dur="664" tmFilter="0.0,0.0; 0.25,0.07; 0.50,0.2; 0.75,0.467; 1.0,1.0">
                                          <p:stCondLst>
                                            <p:cond delay="0"/>
                                          </p:stCondLst>
                                        </p:cTn>
                                        <p:tgtEl>
                                          <p:spTgt spid="22"/>
                                        </p:tgtEl>
                                        <p:attrNameLst>
                                          <p:attrName>ppt_y</p:attrName>
                                        </p:attrNameLst>
                                      </p:cBhvr>
                                      <p:tavLst>
                                        <p:tav tm="0" fmla="#ppt_y-sin(pi*$)/3">
                                          <p:val>
                                            <p:fltVal val="0.5"/>
                                          </p:val>
                                        </p:tav>
                                        <p:tav tm="100000">
                                          <p:val>
                                            <p:fltVal val="1"/>
                                          </p:val>
                                        </p:tav>
                                      </p:tavLst>
                                    </p:anim>
                                    <p:anim calcmode="lin" valueType="num">
                                      <p:cBhvr>
                                        <p:cTn id="234" dur="664" tmFilter="0, 0; 0.125,0.2665; 0.25,0.4; 0.375,0.465; 0.5,0.5;  0.625,0.535; 0.75,0.6; 0.875,0.7335; 1,1">
                                          <p:stCondLst>
                                            <p:cond delay="664"/>
                                          </p:stCondLst>
                                        </p:cTn>
                                        <p:tgtEl>
                                          <p:spTgt spid="22"/>
                                        </p:tgtEl>
                                        <p:attrNameLst>
                                          <p:attrName>ppt_y</p:attrName>
                                        </p:attrNameLst>
                                      </p:cBhvr>
                                      <p:tavLst>
                                        <p:tav tm="0" fmla="#ppt_y-sin(pi*$)/9">
                                          <p:val>
                                            <p:fltVal val="0"/>
                                          </p:val>
                                        </p:tav>
                                        <p:tav tm="100000">
                                          <p:val>
                                            <p:fltVal val="1"/>
                                          </p:val>
                                        </p:tav>
                                      </p:tavLst>
                                    </p:anim>
                                    <p:anim calcmode="lin" valueType="num">
                                      <p:cBhvr>
                                        <p:cTn id="235" dur="332" tmFilter="0, 0; 0.125,0.2665; 0.25,0.4; 0.375,0.465; 0.5,0.5;  0.625,0.535; 0.75,0.6; 0.875,0.7335; 1,1">
                                          <p:stCondLst>
                                            <p:cond delay="1324"/>
                                          </p:stCondLst>
                                        </p:cTn>
                                        <p:tgtEl>
                                          <p:spTgt spid="22"/>
                                        </p:tgtEl>
                                        <p:attrNameLst>
                                          <p:attrName>ppt_y</p:attrName>
                                        </p:attrNameLst>
                                      </p:cBhvr>
                                      <p:tavLst>
                                        <p:tav tm="0" fmla="#ppt_y-sin(pi*$)/27">
                                          <p:val>
                                            <p:fltVal val="0"/>
                                          </p:val>
                                        </p:tav>
                                        <p:tav tm="100000">
                                          <p:val>
                                            <p:fltVal val="1"/>
                                          </p:val>
                                        </p:tav>
                                      </p:tavLst>
                                    </p:anim>
                                    <p:anim calcmode="lin" valueType="num">
                                      <p:cBhvr>
                                        <p:cTn id="236" dur="164" tmFilter="0, 0; 0.125,0.2665; 0.25,0.4; 0.375,0.465; 0.5,0.5;  0.625,0.535; 0.75,0.6; 0.875,0.7335; 1,1">
                                          <p:stCondLst>
                                            <p:cond delay="1656"/>
                                          </p:stCondLst>
                                        </p:cTn>
                                        <p:tgtEl>
                                          <p:spTgt spid="22"/>
                                        </p:tgtEl>
                                        <p:attrNameLst>
                                          <p:attrName>ppt_y</p:attrName>
                                        </p:attrNameLst>
                                      </p:cBhvr>
                                      <p:tavLst>
                                        <p:tav tm="0" fmla="#ppt_y-sin(pi*$)/81">
                                          <p:val>
                                            <p:fltVal val="0"/>
                                          </p:val>
                                        </p:tav>
                                        <p:tav tm="100000">
                                          <p:val>
                                            <p:fltVal val="1"/>
                                          </p:val>
                                        </p:tav>
                                      </p:tavLst>
                                    </p:anim>
                                    <p:animScale>
                                      <p:cBhvr>
                                        <p:cTn id="237" dur="26">
                                          <p:stCondLst>
                                            <p:cond delay="650"/>
                                          </p:stCondLst>
                                        </p:cTn>
                                        <p:tgtEl>
                                          <p:spTgt spid="22"/>
                                        </p:tgtEl>
                                      </p:cBhvr>
                                      <p:to x="100000" y="60000"/>
                                    </p:animScale>
                                    <p:animScale>
                                      <p:cBhvr>
                                        <p:cTn id="238" dur="166" decel="50000">
                                          <p:stCondLst>
                                            <p:cond delay="676"/>
                                          </p:stCondLst>
                                        </p:cTn>
                                        <p:tgtEl>
                                          <p:spTgt spid="22"/>
                                        </p:tgtEl>
                                      </p:cBhvr>
                                      <p:to x="100000" y="100000"/>
                                    </p:animScale>
                                    <p:animScale>
                                      <p:cBhvr>
                                        <p:cTn id="239" dur="26">
                                          <p:stCondLst>
                                            <p:cond delay="1312"/>
                                          </p:stCondLst>
                                        </p:cTn>
                                        <p:tgtEl>
                                          <p:spTgt spid="22"/>
                                        </p:tgtEl>
                                      </p:cBhvr>
                                      <p:to x="100000" y="80000"/>
                                    </p:animScale>
                                    <p:animScale>
                                      <p:cBhvr>
                                        <p:cTn id="240" dur="166" decel="50000">
                                          <p:stCondLst>
                                            <p:cond delay="1338"/>
                                          </p:stCondLst>
                                        </p:cTn>
                                        <p:tgtEl>
                                          <p:spTgt spid="22"/>
                                        </p:tgtEl>
                                      </p:cBhvr>
                                      <p:to x="100000" y="100000"/>
                                    </p:animScale>
                                    <p:animScale>
                                      <p:cBhvr>
                                        <p:cTn id="241" dur="26">
                                          <p:stCondLst>
                                            <p:cond delay="1642"/>
                                          </p:stCondLst>
                                        </p:cTn>
                                        <p:tgtEl>
                                          <p:spTgt spid="22"/>
                                        </p:tgtEl>
                                      </p:cBhvr>
                                      <p:to x="100000" y="90000"/>
                                    </p:animScale>
                                    <p:animScale>
                                      <p:cBhvr>
                                        <p:cTn id="242" dur="166" decel="50000">
                                          <p:stCondLst>
                                            <p:cond delay="1668"/>
                                          </p:stCondLst>
                                        </p:cTn>
                                        <p:tgtEl>
                                          <p:spTgt spid="22"/>
                                        </p:tgtEl>
                                      </p:cBhvr>
                                      <p:to x="100000" y="100000"/>
                                    </p:animScale>
                                    <p:animScale>
                                      <p:cBhvr>
                                        <p:cTn id="243" dur="26">
                                          <p:stCondLst>
                                            <p:cond delay="1808"/>
                                          </p:stCondLst>
                                        </p:cTn>
                                        <p:tgtEl>
                                          <p:spTgt spid="22"/>
                                        </p:tgtEl>
                                      </p:cBhvr>
                                      <p:to x="100000" y="95000"/>
                                    </p:animScale>
                                    <p:animScale>
                                      <p:cBhvr>
                                        <p:cTn id="244" dur="166" decel="50000">
                                          <p:stCondLst>
                                            <p:cond delay="1834"/>
                                          </p:stCondLst>
                                        </p:cTn>
                                        <p:tgtEl>
                                          <p:spTgt spid="22"/>
                                        </p:tgtEl>
                                      </p:cBhvr>
                                      <p:to x="100000" y="100000"/>
                                    </p:animScale>
                                  </p:childTnLst>
                                </p:cTn>
                              </p:par>
                              <p:par>
                                <p:cTn id="245" presetID="26" presetClass="entr" presetSubtype="0" fill="hold" grpId="0" nodeType="withEffect">
                                  <p:stCondLst>
                                    <p:cond delay="0"/>
                                  </p:stCondLst>
                                  <p:childTnLst>
                                    <p:set>
                                      <p:cBhvr>
                                        <p:cTn id="246" dur="1" fill="hold">
                                          <p:stCondLst>
                                            <p:cond delay="0"/>
                                          </p:stCondLst>
                                        </p:cTn>
                                        <p:tgtEl>
                                          <p:spTgt spid="21"/>
                                        </p:tgtEl>
                                        <p:attrNameLst>
                                          <p:attrName>style.visibility</p:attrName>
                                        </p:attrNameLst>
                                      </p:cBhvr>
                                      <p:to>
                                        <p:strVal val="visible"/>
                                      </p:to>
                                    </p:set>
                                    <p:animEffect transition="in" filter="wipe(down)">
                                      <p:cBhvr>
                                        <p:cTn id="247" dur="580">
                                          <p:stCondLst>
                                            <p:cond delay="0"/>
                                          </p:stCondLst>
                                        </p:cTn>
                                        <p:tgtEl>
                                          <p:spTgt spid="21"/>
                                        </p:tgtEl>
                                      </p:cBhvr>
                                    </p:animEffect>
                                    <p:anim calcmode="lin" valueType="num">
                                      <p:cBhvr>
                                        <p:cTn id="248" dur="1822" tmFilter="0,0; 0.14,0.36; 0.43,0.73; 0.71,0.91; 1.0,1.0">
                                          <p:stCondLst>
                                            <p:cond delay="0"/>
                                          </p:stCondLst>
                                        </p:cTn>
                                        <p:tgtEl>
                                          <p:spTgt spid="21"/>
                                        </p:tgtEl>
                                        <p:attrNameLst>
                                          <p:attrName>ppt_x</p:attrName>
                                        </p:attrNameLst>
                                      </p:cBhvr>
                                      <p:tavLst>
                                        <p:tav tm="0">
                                          <p:val>
                                            <p:strVal val="#ppt_x-0.25"/>
                                          </p:val>
                                        </p:tav>
                                        <p:tav tm="100000">
                                          <p:val>
                                            <p:strVal val="#ppt_x"/>
                                          </p:val>
                                        </p:tav>
                                      </p:tavLst>
                                    </p:anim>
                                    <p:anim calcmode="lin" valueType="num">
                                      <p:cBhvr>
                                        <p:cTn id="249" dur="664" tmFilter="0.0,0.0; 0.25,0.07; 0.50,0.2; 0.75,0.467; 1.0,1.0">
                                          <p:stCondLst>
                                            <p:cond delay="0"/>
                                          </p:stCondLst>
                                        </p:cTn>
                                        <p:tgtEl>
                                          <p:spTgt spid="21"/>
                                        </p:tgtEl>
                                        <p:attrNameLst>
                                          <p:attrName>ppt_y</p:attrName>
                                        </p:attrNameLst>
                                      </p:cBhvr>
                                      <p:tavLst>
                                        <p:tav tm="0" fmla="#ppt_y-sin(pi*$)/3">
                                          <p:val>
                                            <p:fltVal val="0.5"/>
                                          </p:val>
                                        </p:tav>
                                        <p:tav tm="100000">
                                          <p:val>
                                            <p:fltVal val="1"/>
                                          </p:val>
                                        </p:tav>
                                      </p:tavLst>
                                    </p:anim>
                                    <p:anim calcmode="lin" valueType="num">
                                      <p:cBhvr>
                                        <p:cTn id="250" dur="664" tmFilter="0, 0; 0.125,0.2665; 0.25,0.4; 0.375,0.465; 0.5,0.5;  0.625,0.535; 0.75,0.6; 0.875,0.7335; 1,1">
                                          <p:stCondLst>
                                            <p:cond delay="664"/>
                                          </p:stCondLst>
                                        </p:cTn>
                                        <p:tgtEl>
                                          <p:spTgt spid="21"/>
                                        </p:tgtEl>
                                        <p:attrNameLst>
                                          <p:attrName>ppt_y</p:attrName>
                                        </p:attrNameLst>
                                      </p:cBhvr>
                                      <p:tavLst>
                                        <p:tav tm="0" fmla="#ppt_y-sin(pi*$)/9">
                                          <p:val>
                                            <p:fltVal val="0"/>
                                          </p:val>
                                        </p:tav>
                                        <p:tav tm="100000">
                                          <p:val>
                                            <p:fltVal val="1"/>
                                          </p:val>
                                        </p:tav>
                                      </p:tavLst>
                                    </p:anim>
                                    <p:anim calcmode="lin" valueType="num">
                                      <p:cBhvr>
                                        <p:cTn id="251" dur="332" tmFilter="0, 0; 0.125,0.2665; 0.25,0.4; 0.375,0.465; 0.5,0.5;  0.625,0.535; 0.75,0.6; 0.875,0.7335; 1,1">
                                          <p:stCondLst>
                                            <p:cond delay="1324"/>
                                          </p:stCondLst>
                                        </p:cTn>
                                        <p:tgtEl>
                                          <p:spTgt spid="21"/>
                                        </p:tgtEl>
                                        <p:attrNameLst>
                                          <p:attrName>ppt_y</p:attrName>
                                        </p:attrNameLst>
                                      </p:cBhvr>
                                      <p:tavLst>
                                        <p:tav tm="0" fmla="#ppt_y-sin(pi*$)/27">
                                          <p:val>
                                            <p:fltVal val="0"/>
                                          </p:val>
                                        </p:tav>
                                        <p:tav tm="100000">
                                          <p:val>
                                            <p:fltVal val="1"/>
                                          </p:val>
                                        </p:tav>
                                      </p:tavLst>
                                    </p:anim>
                                    <p:anim calcmode="lin" valueType="num">
                                      <p:cBhvr>
                                        <p:cTn id="252" dur="164" tmFilter="0, 0; 0.125,0.2665; 0.25,0.4; 0.375,0.465; 0.5,0.5;  0.625,0.535; 0.75,0.6; 0.875,0.7335; 1,1">
                                          <p:stCondLst>
                                            <p:cond delay="1656"/>
                                          </p:stCondLst>
                                        </p:cTn>
                                        <p:tgtEl>
                                          <p:spTgt spid="21"/>
                                        </p:tgtEl>
                                        <p:attrNameLst>
                                          <p:attrName>ppt_y</p:attrName>
                                        </p:attrNameLst>
                                      </p:cBhvr>
                                      <p:tavLst>
                                        <p:tav tm="0" fmla="#ppt_y-sin(pi*$)/81">
                                          <p:val>
                                            <p:fltVal val="0"/>
                                          </p:val>
                                        </p:tav>
                                        <p:tav tm="100000">
                                          <p:val>
                                            <p:fltVal val="1"/>
                                          </p:val>
                                        </p:tav>
                                      </p:tavLst>
                                    </p:anim>
                                    <p:animScale>
                                      <p:cBhvr>
                                        <p:cTn id="253" dur="26">
                                          <p:stCondLst>
                                            <p:cond delay="650"/>
                                          </p:stCondLst>
                                        </p:cTn>
                                        <p:tgtEl>
                                          <p:spTgt spid="21"/>
                                        </p:tgtEl>
                                      </p:cBhvr>
                                      <p:to x="100000" y="60000"/>
                                    </p:animScale>
                                    <p:animScale>
                                      <p:cBhvr>
                                        <p:cTn id="254" dur="166" decel="50000">
                                          <p:stCondLst>
                                            <p:cond delay="676"/>
                                          </p:stCondLst>
                                        </p:cTn>
                                        <p:tgtEl>
                                          <p:spTgt spid="21"/>
                                        </p:tgtEl>
                                      </p:cBhvr>
                                      <p:to x="100000" y="100000"/>
                                    </p:animScale>
                                    <p:animScale>
                                      <p:cBhvr>
                                        <p:cTn id="255" dur="26">
                                          <p:stCondLst>
                                            <p:cond delay="1312"/>
                                          </p:stCondLst>
                                        </p:cTn>
                                        <p:tgtEl>
                                          <p:spTgt spid="21"/>
                                        </p:tgtEl>
                                      </p:cBhvr>
                                      <p:to x="100000" y="80000"/>
                                    </p:animScale>
                                    <p:animScale>
                                      <p:cBhvr>
                                        <p:cTn id="256" dur="166" decel="50000">
                                          <p:stCondLst>
                                            <p:cond delay="1338"/>
                                          </p:stCondLst>
                                        </p:cTn>
                                        <p:tgtEl>
                                          <p:spTgt spid="21"/>
                                        </p:tgtEl>
                                      </p:cBhvr>
                                      <p:to x="100000" y="100000"/>
                                    </p:animScale>
                                    <p:animScale>
                                      <p:cBhvr>
                                        <p:cTn id="257" dur="26">
                                          <p:stCondLst>
                                            <p:cond delay="1642"/>
                                          </p:stCondLst>
                                        </p:cTn>
                                        <p:tgtEl>
                                          <p:spTgt spid="21"/>
                                        </p:tgtEl>
                                      </p:cBhvr>
                                      <p:to x="100000" y="90000"/>
                                    </p:animScale>
                                    <p:animScale>
                                      <p:cBhvr>
                                        <p:cTn id="258" dur="166" decel="50000">
                                          <p:stCondLst>
                                            <p:cond delay="1668"/>
                                          </p:stCondLst>
                                        </p:cTn>
                                        <p:tgtEl>
                                          <p:spTgt spid="21"/>
                                        </p:tgtEl>
                                      </p:cBhvr>
                                      <p:to x="100000" y="100000"/>
                                    </p:animScale>
                                    <p:animScale>
                                      <p:cBhvr>
                                        <p:cTn id="259" dur="26">
                                          <p:stCondLst>
                                            <p:cond delay="1808"/>
                                          </p:stCondLst>
                                        </p:cTn>
                                        <p:tgtEl>
                                          <p:spTgt spid="21"/>
                                        </p:tgtEl>
                                      </p:cBhvr>
                                      <p:to x="100000" y="95000"/>
                                    </p:animScale>
                                    <p:animScale>
                                      <p:cBhvr>
                                        <p:cTn id="260" dur="166" decel="50000">
                                          <p:stCondLst>
                                            <p:cond delay="1834"/>
                                          </p:stCondLst>
                                        </p:cTn>
                                        <p:tgtEl>
                                          <p:spTgt spid="21"/>
                                        </p:tgtEl>
                                      </p:cBhvr>
                                      <p:to x="100000" y="100000"/>
                                    </p:animScale>
                                  </p:childTnLst>
                                </p:cTn>
                              </p:par>
                              <p:par>
                                <p:cTn id="261" presetID="26" presetClass="entr" presetSubtype="0" fill="hold" grpId="0" nodeType="withEffect">
                                  <p:stCondLst>
                                    <p:cond delay="0"/>
                                  </p:stCondLst>
                                  <p:childTnLst>
                                    <p:set>
                                      <p:cBhvr>
                                        <p:cTn id="262" dur="1" fill="hold">
                                          <p:stCondLst>
                                            <p:cond delay="0"/>
                                          </p:stCondLst>
                                        </p:cTn>
                                        <p:tgtEl>
                                          <p:spTgt spid="20"/>
                                        </p:tgtEl>
                                        <p:attrNameLst>
                                          <p:attrName>style.visibility</p:attrName>
                                        </p:attrNameLst>
                                      </p:cBhvr>
                                      <p:to>
                                        <p:strVal val="visible"/>
                                      </p:to>
                                    </p:set>
                                    <p:animEffect transition="in" filter="wipe(down)">
                                      <p:cBhvr>
                                        <p:cTn id="263" dur="580">
                                          <p:stCondLst>
                                            <p:cond delay="0"/>
                                          </p:stCondLst>
                                        </p:cTn>
                                        <p:tgtEl>
                                          <p:spTgt spid="20"/>
                                        </p:tgtEl>
                                      </p:cBhvr>
                                    </p:animEffect>
                                    <p:anim calcmode="lin" valueType="num">
                                      <p:cBhvr>
                                        <p:cTn id="264" dur="1822" tmFilter="0,0; 0.14,0.36; 0.43,0.73; 0.71,0.91; 1.0,1.0">
                                          <p:stCondLst>
                                            <p:cond delay="0"/>
                                          </p:stCondLst>
                                        </p:cTn>
                                        <p:tgtEl>
                                          <p:spTgt spid="20"/>
                                        </p:tgtEl>
                                        <p:attrNameLst>
                                          <p:attrName>ppt_x</p:attrName>
                                        </p:attrNameLst>
                                      </p:cBhvr>
                                      <p:tavLst>
                                        <p:tav tm="0">
                                          <p:val>
                                            <p:strVal val="#ppt_x-0.25"/>
                                          </p:val>
                                        </p:tav>
                                        <p:tav tm="100000">
                                          <p:val>
                                            <p:strVal val="#ppt_x"/>
                                          </p:val>
                                        </p:tav>
                                      </p:tavLst>
                                    </p:anim>
                                    <p:anim calcmode="lin" valueType="num">
                                      <p:cBhvr>
                                        <p:cTn id="265" dur="664" tmFilter="0.0,0.0; 0.25,0.07; 0.50,0.2; 0.75,0.467; 1.0,1.0">
                                          <p:stCondLst>
                                            <p:cond delay="0"/>
                                          </p:stCondLst>
                                        </p:cTn>
                                        <p:tgtEl>
                                          <p:spTgt spid="20"/>
                                        </p:tgtEl>
                                        <p:attrNameLst>
                                          <p:attrName>ppt_y</p:attrName>
                                        </p:attrNameLst>
                                      </p:cBhvr>
                                      <p:tavLst>
                                        <p:tav tm="0" fmla="#ppt_y-sin(pi*$)/3">
                                          <p:val>
                                            <p:fltVal val="0.5"/>
                                          </p:val>
                                        </p:tav>
                                        <p:tav tm="100000">
                                          <p:val>
                                            <p:fltVal val="1"/>
                                          </p:val>
                                        </p:tav>
                                      </p:tavLst>
                                    </p:anim>
                                    <p:anim calcmode="lin" valueType="num">
                                      <p:cBhvr>
                                        <p:cTn id="266" dur="664" tmFilter="0, 0; 0.125,0.2665; 0.25,0.4; 0.375,0.465; 0.5,0.5;  0.625,0.535; 0.75,0.6; 0.875,0.7335; 1,1">
                                          <p:stCondLst>
                                            <p:cond delay="664"/>
                                          </p:stCondLst>
                                        </p:cTn>
                                        <p:tgtEl>
                                          <p:spTgt spid="20"/>
                                        </p:tgtEl>
                                        <p:attrNameLst>
                                          <p:attrName>ppt_y</p:attrName>
                                        </p:attrNameLst>
                                      </p:cBhvr>
                                      <p:tavLst>
                                        <p:tav tm="0" fmla="#ppt_y-sin(pi*$)/9">
                                          <p:val>
                                            <p:fltVal val="0"/>
                                          </p:val>
                                        </p:tav>
                                        <p:tav tm="100000">
                                          <p:val>
                                            <p:fltVal val="1"/>
                                          </p:val>
                                        </p:tav>
                                      </p:tavLst>
                                    </p:anim>
                                    <p:anim calcmode="lin" valueType="num">
                                      <p:cBhvr>
                                        <p:cTn id="267" dur="332" tmFilter="0, 0; 0.125,0.2665; 0.25,0.4; 0.375,0.465; 0.5,0.5;  0.625,0.535; 0.75,0.6; 0.875,0.7335; 1,1">
                                          <p:stCondLst>
                                            <p:cond delay="1324"/>
                                          </p:stCondLst>
                                        </p:cTn>
                                        <p:tgtEl>
                                          <p:spTgt spid="20"/>
                                        </p:tgtEl>
                                        <p:attrNameLst>
                                          <p:attrName>ppt_y</p:attrName>
                                        </p:attrNameLst>
                                      </p:cBhvr>
                                      <p:tavLst>
                                        <p:tav tm="0" fmla="#ppt_y-sin(pi*$)/27">
                                          <p:val>
                                            <p:fltVal val="0"/>
                                          </p:val>
                                        </p:tav>
                                        <p:tav tm="100000">
                                          <p:val>
                                            <p:fltVal val="1"/>
                                          </p:val>
                                        </p:tav>
                                      </p:tavLst>
                                    </p:anim>
                                    <p:anim calcmode="lin" valueType="num">
                                      <p:cBhvr>
                                        <p:cTn id="268" dur="164" tmFilter="0, 0; 0.125,0.2665; 0.25,0.4; 0.375,0.465; 0.5,0.5;  0.625,0.535; 0.75,0.6; 0.875,0.7335; 1,1">
                                          <p:stCondLst>
                                            <p:cond delay="1656"/>
                                          </p:stCondLst>
                                        </p:cTn>
                                        <p:tgtEl>
                                          <p:spTgt spid="20"/>
                                        </p:tgtEl>
                                        <p:attrNameLst>
                                          <p:attrName>ppt_y</p:attrName>
                                        </p:attrNameLst>
                                      </p:cBhvr>
                                      <p:tavLst>
                                        <p:tav tm="0" fmla="#ppt_y-sin(pi*$)/81">
                                          <p:val>
                                            <p:fltVal val="0"/>
                                          </p:val>
                                        </p:tav>
                                        <p:tav tm="100000">
                                          <p:val>
                                            <p:fltVal val="1"/>
                                          </p:val>
                                        </p:tav>
                                      </p:tavLst>
                                    </p:anim>
                                    <p:animScale>
                                      <p:cBhvr>
                                        <p:cTn id="269" dur="26">
                                          <p:stCondLst>
                                            <p:cond delay="650"/>
                                          </p:stCondLst>
                                        </p:cTn>
                                        <p:tgtEl>
                                          <p:spTgt spid="20"/>
                                        </p:tgtEl>
                                      </p:cBhvr>
                                      <p:to x="100000" y="60000"/>
                                    </p:animScale>
                                    <p:animScale>
                                      <p:cBhvr>
                                        <p:cTn id="270" dur="166" decel="50000">
                                          <p:stCondLst>
                                            <p:cond delay="676"/>
                                          </p:stCondLst>
                                        </p:cTn>
                                        <p:tgtEl>
                                          <p:spTgt spid="20"/>
                                        </p:tgtEl>
                                      </p:cBhvr>
                                      <p:to x="100000" y="100000"/>
                                    </p:animScale>
                                    <p:animScale>
                                      <p:cBhvr>
                                        <p:cTn id="271" dur="26">
                                          <p:stCondLst>
                                            <p:cond delay="1312"/>
                                          </p:stCondLst>
                                        </p:cTn>
                                        <p:tgtEl>
                                          <p:spTgt spid="20"/>
                                        </p:tgtEl>
                                      </p:cBhvr>
                                      <p:to x="100000" y="80000"/>
                                    </p:animScale>
                                    <p:animScale>
                                      <p:cBhvr>
                                        <p:cTn id="272" dur="166" decel="50000">
                                          <p:stCondLst>
                                            <p:cond delay="1338"/>
                                          </p:stCondLst>
                                        </p:cTn>
                                        <p:tgtEl>
                                          <p:spTgt spid="20"/>
                                        </p:tgtEl>
                                      </p:cBhvr>
                                      <p:to x="100000" y="100000"/>
                                    </p:animScale>
                                    <p:animScale>
                                      <p:cBhvr>
                                        <p:cTn id="273" dur="26">
                                          <p:stCondLst>
                                            <p:cond delay="1642"/>
                                          </p:stCondLst>
                                        </p:cTn>
                                        <p:tgtEl>
                                          <p:spTgt spid="20"/>
                                        </p:tgtEl>
                                      </p:cBhvr>
                                      <p:to x="100000" y="90000"/>
                                    </p:animScale>
                                    <p:animScale>
                                      <p:cBhvr>
                                        <p:cTn id="274" dur="166" decel="50000">
                                          <p:stCondLst>
                                            <p:cond delay="1668"/>
                                          </p:stCondLst>
                                        </p:cTn>
                                        <p:tgtEl>
                                          <p:spTgt spid="20"/>
                                        </p:tgtEl>
                                      </p:cBhvr>
                                      <p:to x="100000" y="100000"/>
                                    </p:animScale>
                                    <p:animScale>
                                      <p:cBhvr>
                                        <p:cTn id="275" dur="26">
                                          <p:stCondLst>
                                            <p:cond delay="1808"/>
                                          </p:stCondLst>
                                        </p:cTn>
                                        <p:tgtEl>
                                          <p:spTgt spid="20"/>
                                        </p:tgtEl>
                                      </p:cBhvr>
                                      <p:to x="100000" y="95000"/>
                                    </p:animScale>
                                    <p:animScale>
                                      <p:cBhvr>
                                        <p:cTn id="276" dur="166" decel="50000">
                                          <p:stCondLst>
                                            <p:cond delay="1834"/>
                                          </p:stCondLst>
                                        </p:cTn>
                                        <p:tgtEl>
                                          <p:spTgt spid="20"/>
                                        </p:tgtEl>
                                      </p:cBhvr>
                                      <p:to x="100000" y="100000"/>
                                    </p:animScale>
                                  </p:childTnLst>
                                </p:cTn>
                              </p:par>
                              <p:par>
                                <p:cTn id="277" presetID="26" presetClass="entr" presetSubtype="0" fill="hold" grpId="0" nodeType="withEffect">
                                  <p:stCondLst>
                                    <p:cond delay="0"/>
                                  </p:stCondLst>
                                  <p:childTnLst>
                                    <p:set>
                                      <p:cBhvr>
                                        <p:cTn id="278" dur="1" fill="hold">
                                          <p:stCondLst>
                                            <p:cond delay="0"/>
                                          </p:stCondLst>
                                        </p:cTn>
                                        <p:tgtEl>
                                          <p:spTgt spid="19"/>
                                        </p:tgtEl>
                                        <p:attrNameLst>
                                          <p:attrName>style.visibility</p:attrName>
                                        </p:attrNameLst>
                                      </p:cBhvr>
                                      <p:to>
                                        <p:strVal val="visible"/>
                                      </p:to>
                                    </p:set>
                                    <p:animEffect transition="in" filter="wipe(down)">
                                      <p:cBhvr>
                                        <p:cTn id="279" dur="580">
                                          <p:stCondLst>
                                            <p:cond delay="0"/>
                                          </p:stCondLst>
                                        </p:cTn>
                                        <p:tgtEl>
                                          <p:spTgt spid="19"/>
                                        </p:tgtEl>
                                      </p:cBhvr>
                                    </p:animEffect>
                                    <p:anim calcmode="lin" valueType="num">
                                      <p:cBhvr>
                                        <p:cTn id="280" dur="1822" tmFilter="0,0; 0.14,0.36; 0.43,0.73; 0.71,0.91; 1.0,1.0">
                                          <p:stCondLst>
                                            <p:cond delay="0"/>
                                          </p:stCondLst>
                                        </p:cTn>
                                        <p:tgtEl>
                                          <p:spTgt spid="19"/>
                                        </p:tgtEl>
                                        <p:attrNameLst>
                                          <p:attrName>ppt_x</p:attrName>
                                        </p:attrNameLst>
                                      </p:cBhvr>
                                      <p:tavLst>
                                        <p:tav tm="0">
                                          <p:val>
                                            <p:strVal val="#ppt_x-0.25"/>
                                          </p:val>
                                        </p:tav>
                                        <p:tav tm="100000">
                                          <p:val>
                                            <p:strVal val="#ppt_x"/>
                                          </p:val>
                                        </p:tav>
                                      </p:tavLst>
                                    </p:anim>
                                    <p:anim calcmode="lin" valueType="num">
                                      <p:cBhvr>
                                        <p:cTn id="281" dur="664" tmFilter="0.0,0.0; 0.25,0.07; 0.50,0.2; 0.75,0.467; 1.0,1.0">
                                          <p:stCondLst>
                                            <p:cond delay="0"/>
                                          </p:stCondLst>
                                        </p:cTn>
                                        <p:tgtEl>
                                          <p:spTgt spid="19"/>
                                        </p:tgtEl>
                                        <p:attrNameLst>
                                          <p:attrName>ppt_y</p:attrName>
                                        </p:attrNameLst>
                                      </p:cBhvr>
                                      <p:tavLst>
                                        <p:tav tm="0" fmla="#ppt_y-sin(pi*$)/3">
                                          <p:val>
                                            <p:fltVal val="0.5"/>
                                          </p:val>
                                        </p:tav>
                                        <p:tav tm="100000">
                                          <p:val>
                                            <p:fltVal val="1"/>
                                          </p:val>
                                        </p:tav>
                                      </p:tavLst>
                                    </p:anim>
                                    <p:anim calcmode="lin" valueType="num">
                                      <p:cBhvr>
                                        <p:cTn id="282" dur="664" tmFilter="0, 0; 0.125,0.2665; 0.25,0.4; 0.375,0.465; 0.5,0.5;  0.625,0.535; 0.75,0.6; 0.875,0.7335; 1,1">
                                          <p:stCondLst>
                                            <p:cond delay="664"/>
                                          </p:stCondLst>
                                        </p:cTn>
                                        <p:tgtEl>
                                          <p:spTgt spid="19"/>
                                        </p:tgtEl>
                                        <p:attrNameLst>
                                          <p:attrName>ppt_y</p:attrName>
                                        </p:attrNameLst>
                                      </p:cBhvr>
                                      <p:tavLst>
                                        <p:tav tm="0" fmla="#ppt_y-sin(pi*$)/9">
                                          <p:val>
                                            <p:fltVal val="0"/>
                                          </p:val>
                                        </p:tav>
                                        <p:tav tm="100000">
                                          <p:val>
                                            <p:fltVal val="1"/>
                                          </p:val>
                                        </p:tav>
                                      </p:tavLst>
                                    </p:anim>
                                    <p:anim calcmode="lin" valueType="num">
                                      <p:cBhvr>
                                        <p:cTn id="283" dur="332" tmFilter="0, 0; 0.125,0.2665; 0.25,0.4; 0.375,0.465; 0.5,0.5;  0.625,0.535; 0.75,0.6; 0.875,0.7335; 1,1">
                                          <p:stCondLst>
                                            <p:cond delay="1324"/>
                                          </p:stCondLst>
                                        </p:cTn>
                                        <p:tgtEl>
                                          <p:spTgt spid="19"/>
                                        </p:tgtEl>
                                        <p:attrNameLst>
                                          <p:attrName>ppt_y</p:attrName>
                                        </p:attrNameLst>
                                      </p:cBhvr>
                                      <p:tavLst>
                                        <p:tav tm="0" fmla="#ppt_y-sin(pi*$)/27">
                                          <p:val>
                                            <p:fltVal val="0"/>
                                          </p:val>
                                        </p:tav>
                                        <p:tav tm="100000">
                                          <p:val>
                                            <p:fltVal val="1"/>
                                          </p:val>
                                        </p:tav>
                                      </p:tavLst>
                                    </p:anim>
                                    <p:anim calcmode="lin" valueType="num">
                                      <p:cBhvr>
                                        <p:cTn id="284" dur="164" tmFilter="0, 0; 0.125,0.2665; 0.25,0.4; 0.375,0.465; 0.5,0.5;  0.625,0.535; 0.75,0.6; 0.875,0.7335; 1,1">
                                          <p:stCondLst>
                                            <p:cond delay="1656"/>
                                          </p:stCondLst>
                                        </p:cTn>
                                        <p:tgtEl>
                                          <p:spTgt spid="19"/>
                                        </p:tgtEl>
                                        <p:attrNameLst>
                                          <p:attrName>ppt_y</p:attrName>
                                        </p:attrNameLst>
                                      </p:cBhvr>
                                      <p:tavLst>
                                        <p:tav tm="0" fmla="#ppt_y-sin(pi*$)/81">
                                          <p:val>
                                            <p:fltVal val="0"/>
                                          </p:val>
                                        </p:tav>
                                        <p:tav tm="100000">
                                          <p:val>
                                            <p:fltVal val="1"/>
                                          </p:val>
                                        </p:tav>
                                      </p:tavLst>
                                    </p:anim>
                                    <p:animScale>
                                      <p:cBhvr>
                                        <p:cTn id="285" dur="26">
                                          <p:stCondLst>
                                            <p:cond delay="650"/>
                                          </p:stCondLst>
                                        </p:cTn>
                                        <p:tgtEl>
                                          <p:spTgt spid="19"/>
                                        </p:tgtEl>
                                      </p:cBhvr>
                                      <p:to x="100000" y="60000"/>
                                    </p:animScale>
                                    <p:animScale>
                                      <p:cBhvr>
                                        <p:cTn id="286" dur="166" decel="50000">
                                          <p:stCondLst>
                                            <p:cond delay="676"/>
                                          </p:stCondLst>
                                        </p:cTn>
                                        <p:tgtEl>
                                          <p:spTgt spid="19"/>
                                        </p:tgtEl>
                                      </p:cBhvr>
                                      <p:to x="100000" y="100000"/>
                                    </p:animScale>
                                    <p:animScale>
                                      <p:cBhvr>
                                        <p:cTn id="287" dur="26">
                                          <p:stCondLst>
                                            <p:cond delay="1312"/>
                                          </p:stCondLst>
                                        </p:cTn>
                                        <p:tgtEl>
                                          <p:spTgt spid="19"/>
                                        </p:tgtEl>
                                      </p:cBhvr>
                                      <p:to x="100000" y="80000"/>
                                    </p:animScale>
                                    <p:animScale>
                                      <p:cBhvr>
                                        <p:cTn id="288" dur="166" decel="50000">
                                          <p:stCondLst>
                                            <p:cond delay="1338"/>
                                          </p:stCondLst>
                                        </p:cTn>
                                        <p:tgtEl>
                                          <p:spTgt spid="19"/>
                                        </p:tgtEl>
                                      </p:cBhvr>
                                      <p:to x="100000" y="100000"/>
                                    </p:animScale>
                                    <p:animScale>
                                      <p:cBhvr>
                                        <p:cTn id="289" dur="26">
                                          <p:stCondLst>
                                            <p:cond delay="1642"/>
                                          </p:stCondLst>
                                        </p:cTn>
                                        <p:tgtEl>
                                          <p:spTgt spid="19"/>
                                        </p:tgtEl>
                                      </p:cBhvr>
                                      <p:to x="100000" y="90000"/>
                                    </p:animScale>
                                    <p:animScale>
                                      <p:cBhvr>
                                        <p:cTn id="290" dur="166" decel="50000">
                                          <p:stCondLst>
                                            <p:cond delay="1668"/>
                                          </p:stCondLst>
                                        </p:cTn>
                                        <p:tgtEl>
                                          <p:spTgt spid="19"/>
                                        </p:tgtEl>
                                      </p:cBhvr>
                                      <p:to x="100000" y="100000"/>
                                    </p:animScale>
                                    <p:animScale>
                                      <p:cBhvr>
                                        <p:cTn id="291" dur="26">
                                          <p:stCondLst>
                                            <p:cond delay="1808"/>
                                          </p:stCondLst>
                                        </p:cTn>
                                        <p:tgtEl>
                                          <p:spTgt spid="19"/>
                                        </p:tgtEl>
                                      </p:cBhvr>
                                      <p:to x="100000" y="95000"/>
                                    </p:animScale>
                                    <p:animScale>
                                      <p:cBhvr>
                                        <p:cTn id="292" dur="166" decel="50000">
                                          <p:stCondLst>
                                            <p:cond delay="1834"/>
                                          </p:stCondLst>
                                        </p:cTn>
                                        <p:tgtEl>
                                          <p:spTgt spid="19"/>
                                        </p:tgtEl>
                                      </p:cBhvr>
                                      <p:to x="100000" y="100000"/>
                                    </p:animScale>
                                  </p:childTnLst>
                                </p:cTn>
                              </p:par>
                              <p:par>
                                <p:cTn id="293" presetID="26" presetClass="entr" presetSubtype="0" fill="hold" grpId="0" nodeType="withEffect">
                                  <p:stCondLst>
                                    <p:cond delay="0"/>
                                  </p:stCondLst>
                                  <p:childTnLst>
                                    <p:set>
                                      <p:cBhvr>
                                        <p:cTn id="294" dur="1" fill="hold">
                                          <p:stCondLst>
                                            <p:cond delay="0"/>
                                          </p:stCondLst>
                                        </p:cTn>
                                        <p:tgtEl>
                                          <p:spTgt spid="18"/>
                                        </p:tgtEl>
                                        <p:attrNameLst>
                                          <p:attrName>style.visibility</p:attrName>
                                        </p:attrNameLst>
                                      </p:cBhvr>
                                      <p:to>
                                        <p:strVal val="visible"/>
                                      </p:to>
                                    </p:set>
                                    <p:animEffect transition="in" filter="wipe(down)">
                                      <p:cBhvr>
                                        <p:cTn id="295" dur="580">
                                          <p:stCondLst>
                                            <p:cond delay="0"/>
                                          </p:stCondLst>
                                        </p:cTn>
                                        <p:tgtEl>
                                          <p:spTgt spid="18"/>
                                        </p:tgtEl>
                                      </p:cBhvr>
                                    </p:animEffect>
                                    <p:anim calcmode="lin" valueType="num">
                                      <p:cBhvr>
                                        <p:cTn id="296" dur="1822" tmFilter="0,0; 0.14,0.36; 0.43,0.73; 0.71,0.91; 1.0,1.0">
                                          <p:stCondLst>
                                            <p:cond delay="0"/>
                                          </p:stCondLst>
                                        </p:cTn>
                                        <p:tgtEl>
                                          <p:spTgt spid="18"/>
                                        </p:tgtEl>
                                        <p:attrNameLst>
                                          <p:attrName>ppt_x</p:attrName>
                                        </p:attrNameLst>
                                      </p:cBhvr>
                                      <p:tavLst>
                                        <p:tav tm="0">
                                          <p:val>
                                            <p:strVal val="#ppt_x-0.25"/>
                                          </p:val>
                                        </p:tav>
                                        <p:tav tm="100000">
                                          <p:val>
                                            <p:strVal val="#ppt_x"/>
                                          </p:val>
                                        </p:tav>
                                      </p:tavLst>
                                    </p:anim>
                                    <p:anim calcmode="lin" valueType="num">
                                      <p:cBhvr>
                                        <p:cTn id="297" dur="664" tmFilter="0.0,0.0; 0.25,0.07; 0.50,0.2; 0.75,0.467; 1.0,1.0">
                                          <p:stCondLst>
                                            <p:cond delay="0"/>
                                          </p:stCondLst>
                                        </p:cTn>
                                        <p:tgtEl>
                                          <p:spTgt spid="18"/>
                                        </p:tgtEl>
                                        <p:attrNameLst>
                                          <p:attrName>ppt_y</p:attrName>
                                        </p:attrNameLst>
                                      </p:cBhvr>
                                      <p:tavLst>
                                        <p:tav tm="0" fmla="#ppt_y-sin(pi*$)/3">
                                          <p:val>
                                            <p:fltVal val="0.5"/>
                                          </p:val>
                                        </p:tav>
                                        <p:tav tm="100000">
                                          <p:val>
                                            <p:fltVal val="1"/>
                                          </p:val>
                                        </p:tav>
                                      </p:tavLst>
                                    </p:anim>
                                    <p:anim calcmode="lin" valueType="num">
                                      <p:cBhvr>
                                        <p:cTn id="298" dur="664" tmFilter="0, 0; 0.125,0.2665; 0.25,0.4; 0.375,0.465; 0.5,0.5;  0.625,0.535; 0.75,0.6; 0.875,0.7335; 1,1">
                                          <p:stCondLst>
                                            <p:cond delay="664"/>
                                          </p:stCondLst>
                                        </p:cTn>
                                        <p:tgtEl>
                                          <p:spTgt spid="18"/>
                                        </p:tgtEl>
                                        <p:attrNameLst>
                                          <p:attrName>ppt_y</p:attrName>
                                        </p:attrNameLst>
                                      </p:cBhvr>
                                      <p:tavLst>
                                        <p:tav tm="0" fmla="#ppt_y-sin(pi*$)/9">
                                          <p:val>
                                            <p:fltVal val="0"/>
                                          </p:val>
                                        </p:tav>
                                        <p:tav tm="100000">
                                          <p:val>
                                            <p:fltVal val="1"/>
                                          </p:val>
                                        </p:tav>
                                      </p:tavLst>
                                    </p:anim>
                                    <p:anim calcmode="lin" valueType="num">
                                      <p:cBhvr>
                                        <p:cTn id="299" dur="332" tmFilter="0, 0; 0.125,0.2665; 0.25,0.4; 0.375,0.465; 0.5,0.5;  0.625,0.535; 0.75,0.6; 0.875,0.7335; 1,1">
                                          <p:stCondLst>
                                            <p:cond delay="1324"/>
                                          </p:stCondLst>
                                        </p:cTn>
                                        <p:tgtEl>
                                          <p:spTgt spid="18"/>
                                        </p:tgtEl>
                                        <p:attrNameLst>
                                          <p:attrName>ppt_y</p:attrName>
                                        </p:attrNameLst>
                                      </p:cBhvr>
                                      <p:tavLst>
                                        <p:tav tm="0" fmla="#ppt_y-sin(pi*$)/27">
                                          <p:val>
                                            <p:fltVal val="0"/>
                                          </p:val>
                                        </p:tav>
                                        <p:tav tm="100000">
                                          <p:val>
                                            <p:fltVal val="1"/>
                                          </p:val>
                                        </p:tav>
                                      </p:tavLst>
                                    </p:anim>
                                    <p:anim calcmode="lin" valueType="num">
                                      <p:cBhvr>
                                        <p:cTn id="300" dur="164" tmFilter="0, 0; 0.125,0.2665; 0.25,0.4; 0.375,0.465; 0.5,0.5;  0.625,0.535; 0.75,0.6; 0.875,0.7335; 1,1">
                                          <p:stCondLst>
                                            <p:cond delay="1656"/>
                                          </p:stCondLst>
                                        </p:cTn>
                                        <p:tgtEl>
                                          <p:spTgt spid="18"/>
                                        </p:tgtEl>
                                        <p:attrNameLst>
                                          <p:attrName>ppt_y</p:attrName>
                                        </p:attrNameLst>
                                      </p:cBhvr>
                                      <p:tavLst>
                                        <p:tav tm="0" fmla="#ppt_y-sin(pi*$)/81">
                                          <p:val>
                                            <p:fltVal val="0"/>
                                          </p:val>
                                        </p:tav>
                                        <p:tav tm="100000">
                                          <p:val>
                                            <p:fltVal val="1"/>
                                          </p:val>
                                        </p:tav>
                                      </p:tavLst>
                                    </p:anim>
                                    <p:animScale>
                                      <p:cBhvr>
                                        <p:cTn id="301" dur="26">
                                          <p:stCondLst>
                                            <p:cond delay="650"/>
                                          </p:stCondLst>
                                        </p:cTn>
                                        <p:tgtEl>
                                          <p:spTgt spid="18"/>
                                        </p:tgtEl>
                                      </p:cBhvr>
                                      <p:to x="100000" y="60000"/>
                                    </p:animScale>
                                    <p:animScale>
                                      <p:cBhvr>
                                        <p:cTn id="302" dur="166" decel="50000">
                                          <p:stCondLst>
                                            <p:cond delay="676"/>
                                          </p:stCondLst>
                                        </p:cTn>
                                        <p:tgtEl>
                                          <p:spTgt spid="18"/>
                                        </p:tgtEl>
                                      </p:cBhvr>
                                      <p:to x="100000" y="100000"/>
                                    </p:animScale>
                                    <p:animScale>
                                      <p:cBhvr>
                                        <p:cTn id="303" dur="26">
                                          <p:stCondLst>
                                            <p:cond delay="1312"/>
                                          </p:stCondLst>
                                        </p:cTn>
                                        <p:tgtEl>
                                          <p:spTgt spid="18"/>
                                        </p:tgtEl>
                                      </p:cBhvr>
                                      <p:to x="100000" y="80000"/>
                                    </p:animScale>
                                    <p:animScale>
                                      <p:cBhvr>
                                        <p:cTn id="304" dur="166" decel="50000">
                                          <p:stCondLst>
                                            <p:cond delay="1338"/>
                                          </p:stCondLst>
                                        </p:cTn>
                                        <p:tgtEl>
                                          <p:spTgt spid="18"/>
                                        </p:tgtEl>
                                      </p:cBhvr>
                                      <p:to x="100000" y="100000"/>
                                    </p:animScale>
                                    <p:animScale>
                                      <p:cBhvr>
                                        <p:cTn id="305" dur="26">
                                          <p:stCondLst>
                                            <p:cond delay="1642"/>
                                          </p:stCondLst>
                                        </p:cTn>
                                        <p:tgtEl>
                                          <p:spTgt spid="18"/>
                                        </p:tgtEl>
                                      </p:cBhvr>
                                      <p:to x="100000" y="90000"/>
                                    </p:animScale>
                                    <p:animScale>
                                      <p:cBhvr>
                                        <p:cTn id="306" dur="166" decel="50000">
                                          <p:stCondLst>
                                            <p:cond delay="1668"/>
                                          </p:stCondLst>
                                        </p:cTn>
                                        <p:tgtEl>
                                          <p:spTgt spid="18"/>
                                        </p:tgtEl>
                                      </p:cBhvr>
                                      <p:to x="100000" y="100000"/>
                                    </p:animScale>
                                    <p:animScale>
                                      <p:cBhvr>
                                        <p:cTn id="307" dur="26">
                                          <p:stCondLst>
                                            <p:cond delay="1808"/>
                                          </p:stCondLst>
                                        </p:cTn>
                                        <p:tgtEl>
                                          <p:spTgt spid="18"/>
                                        </p:tgtEl>
                                      </p:cBhvr>
                                      <p:to x="100000" y="95000"/>
                                    </p:animScale>
                                    <p:animScale>
                                      <p:cBhvr>
                                        <p:cTn id="308" dur="166" decel="50000">
                                          <p:stCondLst>
                                            <p:cond delay="1834"/>
                                          </p:stCondLst>
                                        </p:cTn>
                                        <p:tgtEl>
                                          <p:spTgt spid="18"/>
                                        </p:tgtEl>
                                      </p:cBhvr>
                                      <p:to x="100000" y="100000"/>
                                    </p:animScale>
                                  </p:childTnLst>
                                </p:cTn>
                              </p:par>
                              <p:par>
                                <p:cTn id="309" presetID="26" presetClass="entr" presetSubtype="0" fill="hold" grpId="0" nodeType="withEffect">
                                  <p:stCondLst>
                                    <p:cond delay="0"/>
                                  </p:stCondLst>
                                  <p:childTnLst>
                                    <p:set>
                                      <p:cBhvr>
                                        <p:cTn id="310" dur="1" fill="hold">
                                          <p:stCondLst>
                                            <p:cond delay="0"/>
                                          </p:stCondLst>
                                        </p:cTn>
                                        <p:tgtEl>
                                          <p:spTgt spid="17"/>
                                        </p:tgtEl>
                                        <p:attrNameLst>
                                          <p:attrName>style.visibility</p:attrName>
                                        </p:attrNameLst>
                                      </p:cBhvr>
                                      <p:to>
                                        <p:strVal val="visible"/>
                                      </p:to>
                                    </p:set>
                                    <p:animEffect transition="in" filter="wipe(down)">
                                      <p:cBhvr>
                                        <p:cTn id="311" dur="580">
                                          <p:stCondLst>
                                            <p:cond delay="0"/>
                                          </p:stCondLst>
                                        </p:cTn>
                                        <p:tgtEl>
                                          <p:spTgt spid="17"/>
                                        </p:tgtEl>
                                      </p:cBhvr>
                                    </p:animEffect>
                                    <p:anim calcmode="lin" valueType="num">
                                      <p:cBhvr>
                                        <p:cTn id="312" dur="1822" tmFilter="0,0; 0.14,0.36; 0.43,0.73; 0.71,0.91; 1.0,1.0">
                                          <p:stCondLst>
                                            <p:cond delay="0"/>
                                          </p:stCondLst>
                                        </p:cTn>
                                        <p:tgtEl>
                                          <p:spTgt spid="17"/>
                                        </p:tgtEl>
                                        <p:attrNameLst>
                                          <p:attrName>ppt_x</p:attrName>
                                        </p:attrNameLst>
                                      </p:cBhvr>
                                      <p:tavLst>
                                        <p:tav tm="0">
                                          <p:val>
                                            <p:strVal val="#ppt_x-0.25"/>
                                          </p:val>
                                        </p:tav>
                                        <p:tav tm="100000">
                                          <p:val>
                                            <p:strVal val="#ppt_x"/>
                                          </p:val>
                                        </p:tav>
                                      </p:tavLst>
                                    </p:anim>
                                    <p:anim calcmode="lin" valueType="num">
                                      <p:cBhvr>
                                        <p:cTn id="313" dur="664" tmFilter="0.0,0.0; 0.25,0.07; 0.50,0.2; 0.75,0.467; 1.0,1.0">
                                          <p:stCondLst>
                                            <p:cond delay="0"/>
                                          </p:stCondLst>
                                        </p:cTn>
                                        <p:tgtEl>
                                          <p:spTgt spid="17"/>
                                        </p:tgtEl>
                                        <p:attrNameLst>
                                          <p:attrName>ppt_y</p:attrName>
                                        </p:attrNameLst>
                                      </p:cBhvr>
                                      <p:tavLst>
                                        <p:tav tm="0" fmla="#ppt_y-sin(pi*$)/3">
                                          <p:val>
                                            <p:fltVal val="0.5"/>
                                          </p:val>
                                        </p:tav>
                                        <p:tav tm="100000">
                                          <p:val>
                                            <p:fltVal val="1"/>
                                          </p:val>
                                        </p:tav>
                                      </p:tavLst>
                                    </p:anim>
                                    <p:anim calcmode="lin" valueType="num">
                                      <p:cBhvr>
                                        <p:cTn id="314" dur="664" tmFilter="0, 0; 0.125,0.2665; 0.25,0.4; 0.375,0.465; 0.5,0.5;  0.625,0.535; 0.75,0.6; 0.875,0.7335; 1,1">
                                          <p:stCondLst>
                                            <p:cond delay="664"/>
                                          </p:stCondLst>
                                        </p:cTn>
                                        <p:tgtEl>
                                          <p:spTgt spid="17"/>
                                        </p:tgtEl>
                                        <p:attrNameLst>
                                          <p:attrName>ppt_y</p:attrName>
                                        </p:attrNameLst>
                                      </p:cBhvr>
                                      <p:tavLst>
                                        <p:tav tm="0" fmla="#ppt_y-sin(pi*$)/9">
                                          <p:val>
                                            <p:fltVal val="0"/>
                                          </p:val>
                                        </p:tav>
                                        <p:tav tm="100000">
                                          <p:val>
                                            <p:fltVal val="1"/>
                                          </p:val>
                                        </p:tav>
                                      </p:tavLst>
                                    </p:anim>
                                    <p:anim calcmode="lin" valueType="num">
                                      <p:cBhvr>
                                        <p:cTn id="315" dur="332" tmFilter="0, 0; 0.125,0.2665; 0.25,0.4; 0.375,0.465; 0.5,0.5;  0.625,0.535; 0.75,0.6; 0.875,0.7335; 1,1">
                                          <p:stCondLst>
                                            <p:cond delay="1324"/>
                                          </p:stCondLst>
                                        </p:cTn>
                                        <p:tgtEl>
                                          <p:spTgt spid="17"/>
                                        </p:tgtEl>
                                        <p:attrNameLst>
                                          <p:attrName>ppt_y</p:attrName>
                                        </p:attrNameLst>
                                      </p:cBhvr>
                                      <p:tavLst>
                                        <p:tav tm="0" fmla="#ppt_y-sin(pi*$)/27">
                                          <p:val>
                                            <p:fltVal val="0"/>
                                          </p:val>
                                        </p:tav>
                                        <p:tav tm="100000">
                                          <p:val>
                                            <p:fltVal val="1"/>
                                          </p:val>
                                        </p:tav>
                                      </p:tavLst>
                                    </p:anim>
                                    <p:anim calcmode="lin" valueType="num">
                                      <p:cBhvr>
                                        <p:cTn id="316" dur="164" tmFilter="0, 0; 0.125,0.2665; 0.25,0.4; 0.375,0.465; 0.5,0.5;  0.625,0.535; 0.75,0.6; 0.875,0.7335; 1,1">
                                          <p:stCondLst>
                                            <p:cond delay="1656"/>
                                          </p:stCondLst>
                                        </p:cTn>
                                        <p:tgtEl>
                                          <p:spTgt spid="17"/>
                                        </p:tgtEl>
                                        <p:attrNameLst>
                                          <p:attrName>ppt_y</p:attrName>
                                        </p:attrNameLst>
                                      </p:cBhvr>
                                      <p:tavLst>
                                        <p:tav tm="0" fmla="#ppt_y-sin(pi*$)/81">
                                          <p:val>
                                            <p:fltVal val="0"/>
                                          </p:val>
                                        </p:tav>
                                        <p:tav tm="100000">
                                          <p:val>
                                            <p:fltVal val="1"/>
                                          </p:val>
                                        </p:tav>
                                      </p:tavLst>
                                    </p:anim>
                                    <p:animScale>
                                      <p:cBhvr>
                                        <p:cTn id="317" dur="26">
                                          <p:stCondLst>
                                            <p:cond delay="650"/>
                                          </p:stCondLst>
                                        </p:cTn>
                                        <p:tgtEl>
                                          <p:spTgt spid="17"/>
                                        </p:tgtEl>
                                      </p:cBhvr>
                                      <p:to x="100000" y="60000"/>
                                    </p:animScale>
                                    <p:animScale>
                                      <p:cBhvr>
                                        <p:cTn id="318" dur="166" decel="50000">
                                          <p:stCondLst>
                                            <p:cond delay="676"/>
                                          </p:stCondLst>
                                        </p:cTn>
                                        <p:tgtEl>
                                          <p:spTgt spid="17"/>
                                        </p:tgtEl>
                                      </p:cBhvr>
                                      <p:to x="100000" y="100000"/>
                                    </p:animScale>
                                    <p:animScale>
                                      <p:cBhvr>
                                        <p:cTn id="319" dur="26">
                                          <p:stCondLst>
                                            <p:cond delay="1312"/>
                                          </p:stCondLst>
                                        </p:cTn>
                                        <p:tgtEl>
                                          <p:spTgt spid="17"/>
                                        </p:tgtEl>
                                      </p:cBhvr>
                                      <p:to x="100000" y="80000"/>
                                    </p:animScale>
                                    <p:animScale>
                                      <p:cBhvr>
                                        <p:cTn id="320" dur="166" decel="50000">
                                          <p:stCondLst>
                                            <p:cond delay="1338"/>
                                          </p:stCondLst>
                                        </p:cTn>
                                        <p:tgtEl>
                                          <p:spTgt spid="17"/>
                                        </p:tgtEl>
                                      </p:cBhvr>
                                      <p:to x="100000" y="100000"/>
                                    </p:animScale>
                                    <p:animScale>
                                      <p:cBhvr>
                                        <p:cTn id="321" dur="26">
                                          <p:stCondLst>
                                            <p:cond delay="1642"/>
                                          </p:stCondLst>
                                        </p:cTn>
                                        <p:tgtEl>
                                          <p:spTgt spid="17"/>
                                        </p:tgtEl>
                                      </p:cBhvr>
                                      <p:to x="100000" y="90000"/>
                                    </p:animScale>
                                    <p:animScale>
                                      <p:cBhvr>
                                        <p:cTn id="322" dur="166" decel="50000">
                                          <p:stCondLst>
                                            <p:cond delay="1668"/>
                                          </p:stCondLst>
                                        </p:cTn>
                                        <p:tgtEl>
                                          <p:spTgt spid="17"/>
                                        </p:tgtEl>
                                      </p:cBhvr>
                                      <p:to x="100000" y="100000"/>
                                    </p:animScale>
                                    <p:animScale>
                                      <p:cBhvr>
                                        <p:cTn id="323" dur="26">
                                          <p:stCondLst>
                                            <p:cond delay="1808"/>
                                          </p:stCondLst>
                                        </p:cTn>
                                        <p:tgtEl>
                                          <p:spTgt spid="17"/>
                                        </p:tgtEl>
                                      </p:cBhvr>
                                      <p:to x="100000" y="95000"/>
                                    </p:animScale>
                                    <p:animScale>
                                      <p:cBhvr>
                                        <p:cTn id="324" dur="166" decel="50000">
                                          <p:stCondLst>
                                            <p:cond delay="1834"/>
                                          </p:stCondLst>
                                        </p:cTn>
                                        <p:tgtEl>
                                          <p:spTgt spid="17"/>
                                        </p:tgtEl>
                                      </p:cBhvr>
                                      <p:to x="100000" y="100000"/>
                                    </p:animScale>
                                  </p:childTnLst>
                                </p:cTn>
                              </p:par>
                              <p:par>
                                <p:cTn id="325" presetID="26" presetClass="entr" presetSubtype="0" fill="hold" grpId="0" nodeType="withEffect">
                                  <p:stCondLst>
                                    <p:cond delay="0"/>
                                  </p:stCondLst>
                                  <p:childTnLst>
                                    <p:set>
                                      <p:cBhvr>
                                        <p:cTn id="326" dur="1" fill="hold">
                                          <p:stCondLst>
                                            <p:cond delay="0"/>
                                          </p:stCondLst>
                                        </p:cTn>
                                        <p:tgtEl>
                                          <p:spTgt spid="16"/>
                                        </p:tgtEl>
                                        <p:attrNameLst>
                                          <p:attrName>style.visibility</p:attrName>
                                        </p:attrNameLst>
                                      </p:cBhvr>
                                      <p:to>
                                        <p:strVal val="visible"/>
                                      </p:to>
                                    </p:set>
                                    <p:animEffect transition="in" filter="wipe(down)">
                                      <p:cBhvr>
                                        <p:cTn id="327" dur="580">
                                          <p:stCondLst>
                                            <p:cond delay="0"/>
                                          </p:stCondLst>
                                        </p:cTn>
                                        <p:tgtEl>
                                          <p:spTgt spid="16"/>
                                        </p:tgtEl>
                                      </p:cBhvr>
                                    </p:animEffect>
                                    <p:anim calcmode="lin" valueType="num">
                                      <p:cBhvr>
                                        <p:cTn id="328" dur="1822" tmFilter="0,0; 0.14,0.36; 0.43,0.73; 0.71,0.91; 1.0,1.0">
                                          <p:stCondLst>
                                            <p:cond delay="0"/>
                                          </p:stCondLst>
                                        </p:cTn>
                                        <p:tgtEl>
                                          <p:spTgt spid="16"/>
                                        </p:tgtEl>
                                        <p:attrNameLst>
                                          <p:attrName>ppt_x</p:attrName>
                                        </p:attrNameLst>
                                      </p:cBhvr>
                                      <p:tavLst>
                                        <p:tav tm="0">
                                          <p:val>
                                            <p:strVal val="#ppt_x-0.25"/>
                                          </p:val>
                                        </p:tav>
                                        <p:tav tm="100000">
                                          <p:val>
                                            <p:strVal val="#ppt_x"/>
                                          </p:val>
                                        </p:tav>
                                      </p:tavLst>
                                    </p:anim>
                                    <p:anim calcmode="lin" valueType="num">
                                      <p:cBhvr>
                                        <p:cTn id="329" dur="664" tmFilter="0.0,0.0; 0.25,0.07; 0.50,0.2; 0.75,0.467; 1.0,1.0">
                                          <p:stCondLst>
                                            <p:cond delay="0"/>
                                          </p:stCondLst>
                                        </p:cTn>
                                        <p:tgtEl>
                                          <p:spTgt spid="16"/>
                                        </p:tgtEl>
                                        <p:attrNameLst>
                                          <p:attrName>ppt_y</p:attrName>
                                        </p:attrNameLst>
                                      </p:cBhvr>
                                      <p:tavLst>
                                        <p:tav tm="0" fmla="#ppt_y-sin(pi*$)/3">
                                          <p:val>
                                            <p:fltVal val="0.5"/>
                                          </p:val>
                                        </p:tav>
                                        <p:tav tm="100000">
                                          <p:val>
                                            <p:fltVal val="1"/>
                                          </p:val>
                                        </p:tav>
                                      </p:tavLst>
                                    </p:anim>
                                    <p:anim calcmode="lin" valueType="num">
                                      <p:cBhvr>
                                        <p:cTn id="330" dur="664" tmFilter="0, 0; 0.125,0.2665; 0.25,0.4; 0.375,0.465; 0.5,0.5;  0.625,0.535; 0.75,0.6; 0.875,0.7335; 1,1">
                                          <p:stCondLst>
                                            <p:cond delay="664"/>
                                          </p:stCondLst>
                                        </p:cTn>
                                        <p:tgtEl>
                                          <p:spTgt spid="16"/>
                                        </p:tgtEl>
                                        <p:attrNameLst>
                                          <p:attrName>ppt_y</p:attrName>
                                        </p:attrNameLst>
                                      </p:cBhvr>
                                      <p:tavLst>
                                        <p:tav tm="0" fmla="#ppt_y-sin(pi*$)/9">
                                          <p:val>
                                            <p:fltVal val="0"/>
                                          </p:val>
                                        </p:tav>
                                        <p:tav tm="100000">
                                          <p:val>
                                            <p:fltVal val="1"/>
                                          </p:val>
                                        </p:tav>
                                      </p:tavLst>
                                    </p:anim>
                                    <p:anim calcmode="lin" valueType="num">
                                      <p:cBhvr>
                                        <p:cTn id="331" dur="332" tmFilter="0, 0; 0.125,0.2665; 0.25,0.4; 0.375,0.465; 0.5,0.5;  0.625,0.535; 0.75,0.6; 0.875,0.7335; 1,1">
                                          <p:stCondLst>
                                            <p:cond delay="1324"/>
                                          </p:stCondLst>
                                        </p:cTn>
                                        <p:tgtEl>
                                          <p:spTgt spid="16"/>
                                        </p:tgtEl>
                                        <p:attrNameLst>
                                          <p:attrName>ppt_y</p:attrName>
                                        </p:attrNameLst>
                                      </p:cBhvr>
                                      <p:tavLst>
                                        <p:tav tm="0" fmla="#ppt_y-sin(pi*$)/27">
                                          <p:val>
                                            <p:fltVal val="0"/>
                                          </p:val>
                                        </p:tav>
                                        <p:tav tm="100000">
                                          <p:val>
                                            <p:fltVal val="1"/>
                                          </p:val>
                                        </p:tav>
                                      </p:tavLst>
                                    </p:anim>
                                    <p:anim calcmode="lin" valueType="num">
                                      <p:cBhvr>
                                        <p:cTn id="332" dur="164" tmFilter="0, 0; 0.125,0.2665; 0.25,0.4; 0.375,0.465; 0.5,0.5;  0.625,0.535; 0.75,0.6; 0.875,0.7335; 1,1">
                                          <p:stCondLst>
                                            <p:cond delay="1656"/>
                                          </p:stCondLst>
                                        </p:cTn>
                                        <p:tgtEl>
                                          <p:spTgt spid="16"/>
                                        </p:tgtEl>
                                        <p:attrNameLst>
                                          <p:attrName>ppt_y</p:attrName>
                                        </p:attrNameLst>
                                      </p:cBhvr>
                                      <p:tavLst>
                                        <p:tav tm="0" fmla="#ppt_y-sin(pi*$)/81">
                                          <p:val>
                                            <p:fltVal val="0"/>
                                          </p:val>
                                        </p:tav>
                                        <p:tav tm="100000">
                                          <p:val>
                                            <p:fltVal val="1"/>
                                          </p:val>
                                        </p:tav>
                                      </p:tavLst>
                                    </p:anim>
                                    <p:animScale>
                                      <p:cBhvr>
                                        <p:cTn id="333" dur="26">
                                          <p:stCondLst>
                                            <p:cond delay="650"/>
                                          </p:stCondLst>
                                        </p:cTn>
                                        <p:tgtEl>
                                          <p:spTgt spid="16"/>
                                        </p:tgtEl>
                                      </p:cBhvr>
                                      <p:to x="100000" y="60000"/>
                                    </p:animScale>
                                    <p:animScale>
                                      <p:cBhvr>
                                        <p:cTn id="334" dur="166" decel="50000">
                                          <p:stCondLst>
                                            <p:cond delay="676"/>
                                          </p:stCondLst>
                                        </p:cTn>
                                        <p:tgtEl>
                                          <p:spTgt spid="16"/>
                                        </p:tgtEl>
                                      </p:cBhvr>
                                      <p:to x="100000" y="100000"/>
                                    </p:animScale>
                                    <p:animScale>
                                      <p:cBhvr>
                                        <p:cTn id="335" dur="26">
                                          <p:stCondLst>
                                            <p:cond delay="1312"/>
                                          </p:stCondLst>
                                        </p:cTn>
                                        <p:tgtEl>
                                          <p:spTgt spid="16"/>
                                        </p:tgtEl>
                                      </p:cBhvr>
                                      <p:to x="100000" y="80000"/>
                                    </p:animScale>
                                    <p:animScale>
                                      <p:cBhvr>
                                        <p:cTn id="336" dur="166" decel="50000">
                                          <p:stCondLst>
                                            <p:cond delay="1338"/>
                                          </p:stCondLst>
                                        </p:cTn>
                                        <p:tgtEl>
                                          <p:spTgt spid="16"/>
                                        </p:tgtEl>
                                      </p:cBhvr>
                                      <p:to x="100000" y="100000"/>
                                    </p:animScale>
                                    <p:animScale>
                                      <p:cBhvr>
                                        <p:cTn id="337" dur="26">
                                          <p:stCondLst>
                                            <p:cond delay="1642"/>
                                          </p:stCondLst>
                                        </p:cTn>
                                        <p:tgtEl>
                                          <p:spTgt spid="16"/>
                                        </p:tgtEl>
                                      </p:cBhvr>
                                      <p:to x="100000" y="90000"/>
                                    </p:animScale>
                                    <p:animScale>
                                      <p:cBhvr>
                                        <p:cTn id="338" dur="166" decel="50000">
                                          <p:stCondLst>
                                            <p:cond delay="1668"/>
                                          </p:stCondLst>
                                        </p:cTn>
                                        <p:tgtEl>
                                          <p:spTgt spid="16"/>
                                        </p:tgtEl>
                                      </p:cBhvr>
                                      <p:to x="100000" y="100000"/>
                                    </p:animScale>
                                    <p:animScale>
                                      <p:cBhvr>
                                        <p:cTn id="339" dur="26">
                                          <p:stCondLst>
                                            <p:cond delay="1808"/>
                                          </p:stCondLst>
                                        </p:cTn>
                                        <p:tgtEl>
                                          <p:spTgt spid="16"/>
                                        </p:tgtEl>
                                      </p:cBhvr>
                                      <p:to x="100000" y="95000"/>
                                    </p:animScale>
                                    <p:animScale>
                                      <p:cBhvr>
                                        <p:cTn id="340" dur="166" decel="50000">
                                          <p:stCondLst>
                                            <p:cond delay="1834"/>
                                          </p:stCondLst>
                                        </p:cTn>
                                        <p:tgtEl>
                                          <p:spTgt spid="16"/>
                                        </p:tgtEl>
                                      </p:cBhvr>
                                      <p:to x="100000" y="100000"/>
                                    </p:animScale>
                                  </p:childTnLst>
                                </p:cTn>
                              </p:par>
                              <p:par>
                                <p:cTn id="341" presetID="26" presetClass="entr" presetSubtype="0" fill="hold" grpId="0" nodeType="withEffect">
                                  <p:stCondLst>
                                    <p:cond delay="0"/>
                                  </p:stCondLst>
                                  <p:childTnLst>
                                    <p:set>
                                      <p:cBhvr>
                                        <p:cTn id="342" dur="1" fill="hold">
                                          <p:stCondLst>
                                            <p:cond delay="0"/>
                                          </p:stCondLst>
                                        </p:cTn>
                                        <p:tgtEl>
                                          <p:spTgt spid="10"/>
                                        </p:tgtEl>
                                        <p:attrNameLst>
                                          <p:attrName>style.visibility</p:attrName>
                                        </p:attrNameLst>
                                      </p:cBhvr>
                                      <p:to>
                                        <p:strVal val="visible"/>
                                      </p:to>
                                    </p:set>
                                    <p:animEffect transition="in" filter="wipe(down)">
                                      <p:cBhvr>
                                        <p:cTn id="343" dur="580">
                                          <p:stCondLst>
                                            <p:cond delay="0"/>
                                          </p:stCondLst>
                                        </p:cTn>
                                        <p:tgtEl>
                                          <p:spTgt spid="10"/>
                                        </p:tgtEl>
                                      </p:cBhvr>
                                    </p:animEffect>
                                    <p:anim calcmode="lin" valueType="num">
                                      <p:cBhvr>
                                        <p:cTn id="344" dur="1822" tmFilter="0,0; 0.14,0.36; 0.43,0.73; 0.71,0.91; 1.0,1.0">
                                          <p:stCondLst>
                                            <p:cond delay="0"/>
                                          </p:stCondLst>
                                        </p:cTn>
                                        <p:tgtEl>
                                          <p:spTgt spid="10"/>
                                        </p:tgtEl>
                                        <p:attrNameLst>
                                          <p:attrName>ppt_x</p:attrName>
                                        </p:attrNameLst>
                                      </p:cBhvr>
                                      <p:tavLst>
                                        <p:tav tm="0">
                                          <p:val>
                                            <p:strVal val="#ppt_x-0.25"/>
                                          </p:val>
                                        </p:tav>
                                        <p:tav tm="100000">
                                          <p:val>
                                            <p:strVal val="#ppt_x"/>
                                          </p:val>
                                        </p:tav>
                                      </p:tavLst>
                                    </p:anim>
                                    <p:anim calcmode="lin" valueType="num">
                                      <p:cBhvr>
                                        <p:cTn id="345" dur="664" tmFilter="0.0,0.0; 0.25,0.07; 0.50,0.2; 0.75,0.467; 1.0,1.0">
                                          <p:stCondLst>
                                            <p:cond delay="0"/>
                                          </p:stCondLst>
                                        </p:cTn>
                                        <p:tgtEl>
                                          <p:spTgt spid="10"/>
                                        </p:tgtEl>
                                        <p:attrNameLst>
                                          <p:attrName>ppt_y</p:attrName>
                                        </p:attrNameLst>
                                      </p:cBhvr>
                                      <p:tavLst>
                                        <p:tav tm="0" fmla="#ppt_y-sin(pi*$)/3">
                                          <p:val>
                                            <p:fltVal val="0.5"/>
                                          </p:val>
                                        </p:tav>
                                        <p:tav tm="100000">
                                          <p:val>
                                            <p:fltVal val="1"/>
                                          </p:val>
                                        </p:tav>
                                      </p:tavLst>
                                    </p:anim>
                                    <p:anim calcmode="lin" valueType="num">
                                      <p:cBhvr>
                                        <p:cTn id="346" dur="664" tmFilter="0, 0; 0.125,0.2665; 0.25,0.4; 0.375,0.465; 0.5,0.5;  0.625,0.535; 0.75,0.6; 0.875,0.7335; 1,1">
                                          <p:stCondLst>
                                            <p:cond delay="664"/>
                                          </p:stCondLst>
                                        </p:cTn>
                                        <p:tgtEl>
                                          <p:spTgt spid="10"/>
                                        </p:tgtEl>
                                        <p:attrNameLst>
                                          <p:attrName>ppt_y</p:attrName>
                                        </p:attrNameLst>
                                      </p:cBhvr>
                                      <p:tavLst>
                                        <p:tav tm="0" fmla="#ppt_y-sin(pi*$)/9">
                                          <p:val>
                                            <p:fltVal val="0"/>
                                          </p:val>
                                        </p:tav>
                                        <p:tav tm="100000">
                                          <p:val>
                                            <p:fltVal val="1"/>
                                          </p:val>
                                        </p:tav>
                                      </p:tavLst>
                                    </p:anim>
                                    <p:anim calcmode="lin" valueType="num">
                                      <p:cBhvr>
                                        <p:cTn id="347" dur="332" tmFilter="0, 0; 0.125,0.2665; 0.25,0.4; 0.375,0.465; 0.5,0.5;  0.625,0.535; 0.75,0.6; 0.875,0.7335; 1,1">
                                          <p:stCondLst>
                                            <p:cond delay="1324"/>
                                          </p:stCondLst>
                                        </p:cTn>
                                        <p:tgtEl>
                                          <p:spTgt spid="10"/>
                                        </p:tgtEl>
                                        <p:attrNameLst>
                                          <p:attrName>ppt_y</p:attrName>
                                        </p:attrNameLst>
                                      </p:cBhvr>
                                      <p:tavLst>
                                        <p:tav tm="0" fmla="#ppt_y-sin(pi*$)/27">
                                          <p:val>
                                            <p:fltVal val="0"/>
                                          </p:val>
                                        </p:tav>
                                        <p:tav tm="100000">
                                          <p:val>
                                            <p:fltVal val="1"/>
                                          </p:val>
                                        </p:tav>
                                      </p:tavLst>
                                    </p:anim>
                                    <p:anim calcmode="lin" valueType="num">
                                      <p:cBhvr>
                                        <p:cTn id="348" dur="164" tmFilter="0, 0; 0.125,0.2665; 0.25,0.4; 0.375,0.465; 0.5,0.5;  0.625,0.535; 0.75,0.6; 0.875,0.7335; 1,1">
                                          <p:stCondLst>
                                            <p:cond delay="1656"/>
                                          </p:stCondLst>
                                        </p:cTn>
                                        <p:tgtEl>
                                          <p:spTgt spid="10"/>
                                        </p:tgtEl>
                                        <p:attrNameLst>
                                          <p:attrName>ppt_y</p:attrName>
                                        </p:attrNameLst>
                                      </p:cBhvr>
                                      <p:tavLst>
                                        <p:tav tm="0" fmla="#ppt_y-sin(pi*$)/81">
                                          <p:val>
                                            <p:fltVal val="0"/>
                                          </p:val>
                                        </p:tav>
                                        <p:tav tm="100000">
                                          <p:val>
                                            <p:fltVal val="1"/>
                                          </p:val>
                                        </p:tav>
                                      </p:tavLst>
                                    </p:anim>
                                    <p:animScale>
                                      <p:cBhvr>
                                        <p:cTn id="349" dur="26">
                                          <p:stCondLst>
                                            <p:cond delay="650"/>
                                          </p:stCondLst>
                                        </p:cTn>
                                        <p:tgtEl>
                                          <p:spTgt spid="10"/>
                                        </p:tgtEl>
                                      </p:cBhvr>
                                      <p:to x="100000" y="60000"/>
                                    </p:animScale>
                                    <p:animScale>
                                      <p:cBhvr>
                                        <p:cTn id="350" dur="166" decel="50000">
                                          <p:stCondLst>
                                            <p:cond delay="676"/>
                                          </p:stCondLst>
                                        </p:cTn>
                                        <p:tgtEl>
                                          <p:spTgt spid="10"/>
                                        </p:tgtEl>
                                      </p:cBhvr>
                                      <p:to x="100000" y="100000"/>
                                    </p:animScale>
                                    <p:animScale>
                                      <p:cBhvr>
                                        <p:cTn id="351" dur="26">
                                          <p:stCondLst>
                                            <p:cond delay="1312"/>
                                          </p:stCondLst>
                                        </p:cTn>
                                        <p:tgtEl>
                                          <p:spTgt spid="10"/>
                                        </p:tgtEl>
                                      </p:cBhvr>
                                      <p:to x="100000" y="80000"/>
                                    </p:animScale>
                                    <p:animScale>
                                      <p:cBhvr>
                                        <p:cTn id="352" dur="166" decel="50000">
                                          <p:stCondLst>
                                            <p:cond delay="1338"/>
                                          </p:stCondLst>
                                        </p:cTn>
                                        <p:tgtEl>
                                          <p:spTgt spid="10"/>
                                        </p:tgtEl>
                                      </p:cBhvr>
                                      <p:to x="100000" y="100000"/>
                                    </p:animScale>
                                    <p:animScale>
                                      <p:cBhvr>
                                        <p:cTn id="353" dur="26">
                                          <p:stCondLst>
                                            <p:cond delay="1642"/>
                                          </p:stCondLst>
                                        </p:cTn>
                                        <p:tgtEl>
                                          <p:spTgt spid="10"/>
                                        </p:tgtEl>
                                      </p:cBhvr>
                                      <p:to x="100000" y="90000"/>
                                    </p:animScale>
                                    <p:animScale>
                                      <p:cBhvr>
                                        <p:cTn id="354" dur="166" decel="50000">
                                          <p:stCondLst>
                                            <p:cond delay="1668"/>
                                          </p:stCondLst>
                                        </p:cTn>
                                        <p:tgtEl>
                                          <p:spTgt spid="10"/>
                                        </p:tgtEl>
                                      </p:cBhvr>
                                      <p:to x="100000" y="100000"/>
                                    </p:animScale>
                                    <p:animScale>
                                      <p:cBhvr>
                                        <p:cTn id="355" dur="26">
                                          <p:stCondLst>
                                            <p:cond delay="1808"/>
                                          </p:stCondLst>
                                        </p:cTn>
                                        <p:tgtEl>
                                          <p:spTgt spid="10"/>
                                        </p:tgtEl>
                                      </p:cBhvr>
                                      <p:to x="100000" y="95000"/>
                                    </p:animScale>
                                    <p:animScale>
                                      <p:cBhvr>
                                        <p:cTn id="356" dur="166" decel="50000">
                                          <p:stCondLst>
                                            <p:cond delay="1834"/>
                                          </p:stCondLst>
                                        </p:cTn>
                                        <p:tgtEl>
                                          <p:spTgt spid="10"/>
                                        </p:tgtEl>
                                      </p:cBhvr>
                                      <p:to x="100000" y="100000"/>
                                    </p:animScale>
                                  </p:childTnLst>
                                </p:cTn>
                              </p:par>
                              <p:par>
                                <p:cTn id="357" presetID="26" presetClass="entr" presetSubtype="0" fill="hold" grpId="0" nodeType="withEffect">
                                  <p:stCondLst>
                                    <p:cond delay="0"/>
                                  </p:stCondLst>
                                  <p:childTnLst>
                                    <p:set>
                                      <p:cBhvr>
                                        <p:cTn id="358" dur="1" fill="hold">
                                          <p:stCondLst>
                                            <p:cond delay="0"/>
                                          </p:stCondLst>
                                        </p:cTn>
                                        <p:tgtEl>
                                          <p:spTgt spid="60"/>
                                        </p:tgtEl>
                                        <p:attrNameLst>
                                          <p:attrName>style.visibility</p:attrName>
                                        </p:attrNameLst>
                                      </p:cBhvr>
                                      <p:to>
                                        <p:strVal val="visible"/>
                                      </p:to>
                                    </p:set>
                                    <p:animEffect transition="in" filter="wipe(down)">
                                      <p:cBhvr>
                                        <p:cTn id="359" dur="580">
                                          <p:stCondLst>
                                            <p:cond delay="0"/>
                                          </p:stCondLst>
                                        </p:cTn>
                                        <p:tgtEl>
                                          <p:spTgt spid="60"/>
                                        </p:tgtEl>
                                      </p:cBhvr>
                                    </p:animEffect>
                                    <p:anim calcmode="lin" valueType="num">
                                      <p:cBhvr>
                                        <p:cTn id="360" dur="1822" tmFilter="0,0; 0.14,0.36; 0.43,0.73; 0.71,0.91; 1.0,1.0">
                                          <p:stCondLst>
                                            <p:cond delay="0"/>
                                          </p:stCondLst>
                                        </p:cTn>
                                        <p:tgtEl>
                                          <p:spTgt spid="60"/>
                                        </p:tgtEl>
                                        <p:attrNameLst>
                                          <p:attrName>ppt_x</p:attrName>
                                        </p:attrNameLst>
                                      </p:cBhvr>
                                      <p:tavLst>
                                        <p:tav tm="0">
                                          <p:val>
                                            <p:strVal val="#ppt_x-0.25"/>
                                          </p:val>
                                        </p:tav>
                                        <p:tav tm="100000">
                                          <p:val>
                                            <p:strVal val="#ppt_x"/>
                                          </p:val>
                                        </p:tav>
                                      </p:tavLst>
                                    </p:anim>
                                    <p:anim calcmode="lin" valueType="num">
                                      <p:cBhvr>
                                        <p:cTn id="361" dur="664" tmFilter="0.0,0.0; 0.25,0.07; 0.50,0.2; 0.75,0.467; 1.0,1.0">
                                          <p:stCondLst>
                                            <p:cond delay="0"/>
                                          </p:stCondLst>
                                        </p:cTn>
                                        <p:tgtEl>
                                          <p:spTgt spid="60"/>
                                        </p:tgtEl>
                                        <p:attrNameLst>
                                          <p:attrName>ppt_y</p:attrName>
                                        </p:attrNameLst>
                                      </p:cBhvr>
                                      <p:tavLst>
                                        <p:tav tm="0" fmla="#ppt_y-sin(pi*$)/3">
                                          <p:val>
                                            <p:fltVal val="0.5"/>
                                          </p:val>
                                        </p:tav>
                                        <p:tav tm="100000">
                                          <p:val>
                                            <p:fltVal val="1"/>
                                          </p:val>
                                        </p:tav>
                                      </p:tavLst>
                                    </p:anim>
                                    <p:anim calcmode="lin" valueType="num">
                                      <p:cBhvr>
                                        <p:cTn id="362" dur="664" tmFilter="0, 0; 0.125,0.2665; 0.25,0.4; 0.375,0.465; 0.5,0.5;  0.625,0.535; 0.75,0.6; 0.875,0.7335; 1,1">
                                          <p:stCondLst>
                                            <p:cond delay="664"/>
                                          </p:stCondLst>
                                        </p:cTn>
                                        <p:tgtEl>
                                          <p:spTgt spid="60"/>
                                        </p:tgtEl>
                                        <p:attrNameLst>
                                          <p:attrName>ppt_y</p:attrName>
                                        </p:attrNameLst>
                                      </p:cBhvr>
                                      <p:tavLst>
                                        <p:tav tm="0" fmla="#ppt_y-sin(pi*$)/9">
                                          <p:val>
                                            <p:fltVal val="0"/>
                                          </p:val>
                                        </p:tav>
                                        <p:tav tm="100000">
                                          <p:val>
                                            <p:fltVal val="1"/>
                                          </p:val>
                                        </p:tav>
                                      </p:tavLst>
                                    </p:anim>
                                    <p:anim calcmode="lin" valueType="num">
                                      <p:cBhvr>
                                        <p:cTn id="363" dur="332" tmFilter="0, 0; 0.125,0.2665; 0.25,0.4; 0.375,0.465; 0.5,0.5;  0.625,0.535; 0.75,0.6; 0.875,0.7335; 1,1">
                                          <p:stCondLst>
                                            <p:cond delay="1324"/>
                                          </p:stCondLst>
                                        </p:cTn>
                                        <p:tgtEl>
                                          <p:spTgt spid="60"/>
                                        </p:tgtEl>
                                        <p:attrNameLst>
                                          <p:attrName>ppt_y</p:attrName>
                                        </p:attrNameLst>
                                      </p:cBhvr>
                                      <p:tavLst>
                                        <p:tav tm="0" fmla="#ppt_y-sin(pi*$)/27">
                                          <p:val>
                                            <p:fltVal val="0"/>
                                          </p:val>
                                        </p:tav>
                                        <p:tav tm="100000">
                                          <p:val>
                                            <p:fltVal val="1"/>
                                          </p:val>
                                        </p:tav>
                                      </p:tavLst>
                                    </p:anim>
                                    <p:anim calcmode="lin" valueType="num">
                                      <p:cBhvr>
                                        <p:cTn id="364" dur="164" tmFilter="0, 0; 0.125,0.2665; 0.25,0.4; 0.375,0.465; 0.5,0.5;  0.625,0.535; 0.75,0.6; 0.875,0.7335; 1,1">
                                          <p:stCondLst>
                                            <p:cond delay="1656"/>
                                          </p:stCondLst>
                                        </p:cTn>
                                        <p:tgtEl>
                                          <p:spTgt spid="60"/>
                                        </p:tgtEl>
                                        <p:attrNameLst>
                                          <p:attrName>ppt_y</p:attrName>
                                        </p:attrNameLst>
                                      </p:cBhvr>
                                      <p:tavLst>
                                        <p:tav tm="0" fmla="#ppt_y-sin(pi*$)/81">
                                          <p:val>
                                            <p:fltVal val="0"/>
                                          </p:val>
                                        </p:tav>
                                        <p:tav tm="100000">
                                          <p:val>
                                            <p:fltVal val="1"/>
                                          </p:val>
                                        </p:tav>
                                      </p:tavLst>
                                    </p:anim>
                                    <p:animScale>
                                      <p:cBhvr>
                                        <p:cTn id="365" dur="26">
                                          <p:stCondLst>
                                            <p:cond delay="650"/>
                                          </p:stCondLst>
                                        </p:cTn>
                                        <p:tgtEl>
                                          <p:spTgt spid="60"/>
                                        </p:tgtEl>
                                      </p:cBhvr>
                                      <p:to x="100000" y="60000"/>
                                    </p:animScale>
                                    <p:animScale>
                                      <p:cBhvr>
                                        <p:cTn id="366" dur="166" decel="50000">
                                          <p:stCondLst>
                                            <p:cond delay="676"/>
                                          </p:stCondLst>
                                        </p:cTn>
                                        <p:tgtEl>
                                          <p:spTgt spid="60"/>
                                        </p:tgtEl>
                                      </p:cBhvr>
                                      <p:to x="100000" y="100000"/>
                                    </p:animScale>
                                    <p:animScale>
                                      <p:cBhvr>
                                        <p:cTn id="367" dur="26">
                                          <p:stCondLst>
                                            <p:cond delay="1312"/>
                                          </p:stCondLst>
                                        </p:cTn>
                                        <p:tgtEl>
                                          <p:spTgt spid="60"/>
                                        </p:tgtEl>
                                      </p:cBhvr>
                                      <p:to x="100000" y="80000"/>
                                    </p:animScale>
                                    <p:animScale>
                                      <p:cBhvr>
                                        <p:cTn id="368" dur="166" decel="50000">
                                          <p:stCondLst>
                                            <p:cond delay="1338"/>
                                          </p:stCondLst>
                                        </p:cTn>
                                        <p:tgtEl>
                                          <p:spTgt spid="60"/>
                                        </p:tgtEl>
                                      </p:cBhvr>
                                      <p:to x="100000" y="100000"/>
                                    </p:animScale>
                                    <p:animScale>
                                      <p:cBhvr>
                                        <p:cTn id="369" dur="26">
                                          <p:stCondLst>
                                            <p:cond delay="1642"/>
                                          </p:stCondLst>
                                        </p:cTn>
                                        <p:tgtEl>
                                          <p:spTgt spid="60"/>
                                        </p:tgtEl>
                                      </p:cBhvr>
                                      <p:to x="100000" y="90000"/>
                                    </p:animScale>
                                    <p:animScale>
                                      <p:cBhvr>
                                        <p:cTn id="370" dur="166" decel="50000">
                                          <p:stCondLst>
                                            <p:cond delay="1668"/>
                                          </p:stCondLst>
                                        </p:cTn>
                                        <p:tgtEl>
                                          <p:spTgt spid="60"/>
                                        </p:tgtEl>
                                      </p:cBhvr>
                                      <p:to x="100000" y="100000"/>
                                    </p:animScale>
                                    <p:animScale>
                                      <p:cBhvr>
                                        <p:cTn id="371" dur="26">
                                          <p:stCondLst>
                                            <p:cond delay="1808"/>
                                          </p:stCondLst>
                                        </p:cTn>
                                        <p:tgtEl>
                                          <p:spTgt spid="60"/>
                                        </p:tgtEl>
                                      </p:cBhvr>
                                      <p:to x="100000" y="95000"/>
                                    </p:animScale>
                                    <p:animScale>
                                      <p:cBhvr>
                                        <p:cTn id="372" dur="166" decel="50000">
                                          <p:stCondLst>
                                            <p:cond delay="1834"/>
                                          </p:stCondLst>
                                        </p:cTn>
                                        <p:tgtEl>
                                          <p:spTgt spid="60"/>
                                        </p:tgtEl>
                                      </p:cBhvr>
                                      <p:to x="100000" y="100000"/>
                                    </p:animScale>
                                  </p:childTnLst>
                                </p:cTn>
                              </p:par>
                              <p:par>
                                <p:cTn id="373" presetID="26" presetClass="entr" presetSubtype="0" fill="hold" grpId="0" nodeType="withEffect">
                                  <p:stCondLst>
                                    <p:cond delay="0"/>
                                  </p:stCondLst>
                                  <p:childTnLst>
                                    <p:set>
                                      <p:cBhvr>
                                        <p:cTn id="374" dur="1" fill="hold">
                                          <p:stCondLst>
                                            <p:cond delay="0"/>
                                          </p:stCondLst>
                                        </p:cTn>
                                        <p:tgtEl>
                                          <p:spTgt spid="61"/>
                                        </p:tgtEl>
                                        <p:attrNameLst>
                                          <p:attrName>style.visibility</p:attrName>
                                        </p:attrNameLst>
                                      </p:cBhvr>
                                      <p:to>
                                        <p:strVal val="visible"/>
                                      </p:to>
                                    </p:set>
                                    <p:animEffect transition="in" filter="wipe(down)">
                                      <p:cBhvr>
                                        <p:cTn id="375" dur="580">
                                          <p:stCondLst>
                                            <p:cond delay="0"/>
                                          </p:stCondLst>
                                        </p:cTn>
                                        <p:tgtEl>
                                          <p:spTgt spid="61"/>
                                        </p:tgtEl>
                                      </p:cBhvr>
                                    </p:animEffect>
                                    <p:anim calcmode="lin" valueType="num">
                                      <p:cBhvr>
                                        <p:cTn id="376" dur="1822" tmFilter="0,0; 0.14,0.36; 0.43,0.73; 0.71,0.91; 1.0,1.0">
                                          <p:stCondLst>
                                            <p:cond delay="0"/>
                                          </p:stCondLst>
                                        </p:cTn>
                                        <p:tgtEl>
                                          <p:spTgt spid="61"/>
                                        </p:tgtEl>
                                        <p:attrNameLst>
                                          <p:attrName>ppt_x</p:attrName>
                                        </p:attrNameLst>
                                      </p:cBhvr>
                                      <p:tavLst>
                                        <p:tav tm="0">
                                          <p:val>
                                            <p:strVal val="#ppt_x-0.25"/>
                                          </p:val>
                                        </p:tav>
                                        <p:tav tm="100000">
                                          <p:val>
                                            <p:strVal val="#ppt_x"/>
                                          </p:val>
                                        </p:tav>
                                      </p:tavLst>
                                    </p:anim>
                                    <p:anim calcmode="lin" valueType="num">
                                      <p:cBhvr>
                                        <p:cTn id="377" dur="664" tmFilter="0.0,0.0; 0.25,0.07; 0.50,0.2; 0.75,0.467; 1.0,1.0">
                                          <p:stCondLst>
                                            <p:cond delay="0"/>
                                          </p:stCondLst>
                                        </p:cTn>
                                        <p:tgtEl>
                                          <p:spTgt spid="61"/>
                                        </p:tgtEl>
                                        <p:attrNameLst>
                                          <p:attrName>ppt_y</p:attrName>
                                        </p:attrNameLst>
                                      </p:cBhvr>
                                      <p:tavLst>
                                        <p:tav tm="0" fmla="#ppt_y-sin(pi*$)/3">
                                          <p:val>
                                            <p:fltVal val="0.5"/>
                                          </p:val>
                                        </p:tav>
                                        <p:tav tm="100000">
                                          <p:val>
                                            <p:fltVal val="1"/>
                                          </p:val>
                                        </p:tav>
                                      </p:tavLst>
                                    </p:anim>
                                    <p:anim calcmode="lin" valueType="num">
                                      <p:cBhvr>
                                        <p:cTn id="378" dur="664" tmFilter="0, 0; 0.125,0.2665; 0.25,0.4; 0.375,0.465; 0.5,0.5;  0.625,0.535; 0.75,0.6; 0.875,0.7335; 1,1">
                                          <p:stCondLst>
                                            <p:cond delay="664"/>
                                          </p:stCondLst>
                                        </p:cTn>
                                        <p:tgtEl>
                                          <p:spTgt spid="61"/>
                                        </p:tgtEl>
                                        <p:attrNameLst>
                                          <p:attrName>ppt_y</p:attrName>
                                        </p:attrNameLst>
                                      </p:cBhvr>
                                      <p:tavLst>
                                        <p:tav tm="0" fmla="#ppt_y-sin(pi*$)/9">
                                          <p:val>
                                            <p:fltVal val="0"/>
                                          </p:val>
                                        </p:tav>
                                        <p:tav tm="100000">
                                          <p:val>
                                            <p:fltVal val="1"/>
                                          </p:val>
                                        </p:tav>
                                      </p:tavLst>
                                    </p:anim>
                                    <p:anim calcmode="lin" valueType="num">
                                      <p:cBhvr>
                                        <p:cTn id="379" dur="332" tmFilter="0, 0; 0.125,0.2665; 0.25,0.4; 0.375,0.465; 0.5,0.5;  0.625,0.535; 0.75,0.6; 0.875,0.7335; 1,1">
                                          <p:stCondLst>
                                            <p:cond delay="1324"/>
                                          </p:stCondLst>
                                        </p:cTn>
                                        <p:tgtEl>
                                          <p:spTgt spid="61"/>
                                        </p:tgtEl>
                                        <p:attrNameLst>
                                          <p:attrName>ppt_y</p:attrName>
                                        </p:attrNameLst>
                                      </p:cBhvr>
                                      <p:tavLst>
                                        <p:tav tm="0" fmla="#ppt_y-sin(pi*$)/27">
                                          <p:val>
                                            <p:fltVal val="0"/>
                                          </p:val>
                                        </p:tav>
                                        <p:tav tm="100000">
                                          <p:val>
                                            <p:fltVal val="1"/>
                                          </p:val>
                                        </p:tav>
                                      </p:tavLst>
                                    </p:anim>
                                    <p:anim calcmode="lin" valueType="num">
                                      <p:cBhvr>
                                        <p:cTn id="380" dur="164" tmFilter="0, 0; 0.125,0.2665; 0.25,0.4; 0.375,0.465; 0.5,0.5;  0.625,0.535; 0.75,0.6; 0.875,0.7335; 1,1">
                                          <p:stCondLst>
                                            <p:cond delay="1656"/>
                                          </p:stCondLst>
                                        </p:cTn>
                                        <p:tgtEl>
                                          <p:spTgt spid="61"/>
                                        </p:tgtEl>
                                        <p:attrNameLst>
                                          <p:attrName>ppt_y</p:attrName>
                                        </p:attrNameLst>
                                      </p:cBhvr>
                                      <p:tavLst>
                                        <p:tav tm="0" fmla="#ppt_y-sin(pi*$)/81">
                                          <p:val>
                                            <p:fltVal val="0"/>
                                          </p:val>
                                        </p:tav>
                                        <p:tav tm="100000">
                                          <p:val>
                                            <p:fltVal val="1"/>
                                          </p:val>
                                        </p:tav>
                                      </p:tavLst>
                                    </p:anim>
                                    <p:animScale>
                                      <p:cBhvr>
                                        <p:cTn id="381" dur="26">
                                          <p:stCondLst>
                                            <p:cond delay="650"/>
                                          </p:stCondLst>
                                        </p:cTn>
                                        <p:tgtEl>
                                          <p:spTgt spid="61"/>
                                        </p:tgtEl>
                                      </p:cBhvr>
                                      <p:to x="100000" y="60000"/>
                                    </p:animScale>
                                    <p:animScale>
                                      <p:cBhvr>
                                        <p:cTn id="382" dur="166" decel="50000">
                                          <p:stCondLst>
                                            <p:cond delay="676"/>
                                          </p:stCondLst>
                                        </p:cTn>
                                        <p:tgtEl>
                                          <p:spTgt spid="61"/>
                                        </p:tgtEl>
                                      </p:cBhvr>
                                      <p:to x="100000" y="100000"/>
                                    </p:animScale>
                                    <p:animScale>
                                      <p:cBhvr>
                                        <p:cTn id="383" dur="26">
                                          <p:stCondLst>
                                            <p:cond delay="1312"/>
                                          </p:stCondLst>
                                        </p:cTn>
                                        <p:tgtEl>
                                          <p:spTgt spid="61"/>
                                        </p:tgtEl>
                                      </p:cBhvr>
                                      <p:to x="100000" y="80000"/>
                                    </p:animScale>
                                    <p:animScale>
                                      <p:cBhvr>
                                        <p:cTn id="384" dur="166" decel="50000">
                                          <p:stCondLst>
                                            <p:cond delay="1338"/>
                                          </p:stCondLst>
                                        </p:cTn>
                                        <p:tgtEl>
                                          <p:spTgt spid="61"/>
                                        </p:tgtEl>
                                      </p:cBhvr>
                                      <p:to x="100000" y="100000"/>
                                    </p:animScale>
                                    <p:animScale>
                                      <p:cBhvr>
                                        <p:cTn id="385" dur="26">
                                          <p:stCondLst>
                                            <p:cond delay="1642"/>
                                          </p:stCondLst>
                                        </p:cTn>
                                        <p:tgtEl>
                                          <p:spTgt spid="61"/>
                                        </p:tgtEl>
                                      </p:cBhvr>
                                      <p:to x="100000" y="90000"/>
                                    </p:animScale>
                                    <p:animScale>
                                      <p:cBhvr>
                                        <p:cTn id="386" dur="166" decel="50000">
                                          <p:stCondLst>
                                            <p:cond delay="1668"/>
                                          </p:stCondLst>
                                        </p:cTn>
                                        <p:tgtEl>
                                          <p:spTgt spid="61"/>
                                        </p:tgtEl>
                                      </p:cBhvr>
                                      <p:to x="100000" y="100000"/>
                                    </p:animScale>
                                    <p:animScale>
                                      <p:cBhvr>
                                        <p:cTn id="387" dur="26">
                                          <p:stCondLst>
                                            <p:cond delay="1808"/>
                                          </p:stCondLst>
                                        </p:cTn>
                                        <p:tgtEl>
                                          <p:spTgt spid="61"/>
                                        </p:tgtEl>
                                      </p:cBhvr>
                                      <p:to x="100000" y="95000"/>
                                    </p:animScale>
                                    <p:animScale>
                                      <p:cBhvr>
                                        <p:cTn id="388" dur="166" decel="50000">
                                          <p:stCondLst>
                                            <p:cond delay="1834"/>
                                          </p:stCondLst>
                                        </p:cTn>
                                        <p:tgtEl>
                                          <p:spTgt spid="61"/>
                                        </p:tgtEl>
                                      </p:cBhvr>
                                      <p:to x="100000" y="100000"/>
                                    </p:animScale>
                                  </p:childTnLst>
                                </p:cTn>
                              </p:par>
                              <p:par>
                                <p:cTn id="389" presetID="26" presetClass="entr" presetSubtype="0" fill="hold" grpId="0" nodeType="withEffect">
                                  <p:stCondLst>
                                    <p:cond delay="0"/>
                                  </p:stCondLst>
                                  <p:childTnLst>
                                    <p:set>
                                      <p:cBhvr>
                                        <p:cTn id="390" dur="1" fill="hold">
                                          <p:stCondLst>
                                            <p:cond delay="0"/>
                                          </p:stCondLst>
                                        </p:cTn>
                                        <p:tgtEl>
                                          <p:spTgt spid="62"/>
                                        </p:tgtEl>
                                        <p:attrNameLst>
                                          <p:attrName>style.visibility</p:attrName>
                                        </p:attrNameLst>
                                      </p:cBhvr>
                                      <p:to>
                                        <p:strVal val="visible"/>
                                      </p:to>
                                    </p:set>
                                    <p:animEffect transition="in" filter="wipe(down)">
                                      <p:cBhvr>
                                        <p:cTn id="391" dur="580">
                                          <p:stCondLst>
                                            <p:cond delay="0"/>
                                          </p:stCondLst>
                                        </p:cTn>
                                        <p:tgtEl>
                                          <p:spTgt spid="62"/>
                                        </p:tgtEl>
                                      </p:cBhvr>
                                    </p:animEffect>
                                    <p:anim calcmode="lin" valueType="num">
                                      <p:cBhvr>
                                        <p:cTn id="392" dur="1822" tmFilter="0,0; 0.14,0.36; 0.43,0.73; 0.71,0.91; 1.0,1.0">
                                          <p:stCondLst>
                                            <p:cond delay="0"/>
                                          </p:stCondLst>
                                        </p:cTn>
                                        <p:tgtEl>
                                          <p:spTgt spid="62"/>
                                        </p:tgtEl>
                                        <p:attrNameLst>
                                          <p:attrName>ppt_x</p:attrName>
                                        </p:attrNameLst>
                                      </p:cBhvr>
                                      <p:tavLst>
                                        <p:tav tm="0">
                                          <p:val>
                                            <p:strVal val="#ppt_x-0.25"/>
                                          </p:val>
                                        </p:tav>
                                        <p:tav tm="100000">
                                          <p:val>
                                            <p:strVal val="#ppt_x"/>
                                          </p:val>
                                        </p:tav>
                                      </p:tavLst>
                                    </p:anim>
                                    <p:anim calcmode="lin" valueType="num">
                                      <p:cBhvr>
                                        <p:cTn id="393" dur="664" tmFilter="0.0,0.0; 0.25,0.07; 0.50,0.2; 0.75,0.467; 1.0,1.0">
                                          <p:stCondLst>
                                            <p:cond delay="0"/>
                                          </p:stCondLst>
                                        </p:cTn>
                                        <p:tgtEl>
                                          <p:spTgt spid="62"/>
                                        </p:tgtEl>
                                        <p:attrNameLst>
                                          <p:attrName>ppt_y</p:attrName>
                                        </p:attrNameLst>
                                      </p:cBhvr>
                                      <p:tavLst>
                                        <p:tav tm="0" fmla="#ppt_y-sin(pi*$)/3">
                                          <p:val>
                                            <p:fltVal val="0.5"/>
                                          </p:val>
                                        </p:tav>
                                        <p:tav tm="100000">
                                          <p:val>
                                            <p:fltVal val="1"/>
                                          </p:val>
                                        </p:tav>
                                      </p:tavLst>
                                    </p:anim>
                                    <p:anim calcmode="lin" valueType="num">
                                      <p:cBhvr>
                                        <p:cTn id="394" dur="664" tmFilter="0, 0; 0.125,0.2665; 0.25,0.4; 0.375,0.465; 0.5,0.5;  0.625,0.535; 0.75,0.6; 0.875,0.7335; 1,1">
                                          <p:stCondLst>
                                            <p:cond delay="664"/>
                                          </p:stCondLst>
                                        </p:cTn>
                                        <p:tgtEl>
                                          <p:spTgt spid="62"/>
                                        </p:tgtEl>
                                        <p:attrNameLst>
                                          <p:attrName>ppt_y</p:attrName>
                                        </p:attrNameLst>
                                      </p:cBhvr>
                                      <p:tavLst>
                                        <p:tav tm="0" fmla="#ppt_y-sin(pi*$)/9">
                                          <p:val>
                                            <p:fltVal val="0"/>
                                          </p:val>
                                        </p:tav>
                                        <p:tav tm="100000">
                                          <p:val>
                                            <p:fltVal val="1"/>
                                          </p:val>
                                        </p:tav>
                                      </p:tavLst>
                                    </p:anim>
                                    <p:anim calcmode="lin" valueType="num">
                                      <p:cBhvr>
                                        <p:cTn id="395" dur="332" tmFilter="0, 0; 0.125,0.2665; 0.25,0.4; 0.375,0.465; 0.5,0.5;  0.625,0.535; 0.75,0.6; 0.875,0.7335; 1,1">
                                          <p:stCondLst>
                                            <p:cond delay="1324"/>
                                          </p:stCondLst>
                                        </p:cTn>
                                        <p:tgtEl>
                                          <p:spTgt spid="62"/>
                                        </p:tgtEl>
                                        <p:attrNameLst>
                                          <p:attrName>ppt_y</p:attrName>
                                        </p:attrNameLst>
                                      </p:cBhvr>
                                      <p:tavLst>
                                        <p:tav tm="0" fmla="#ppt_y-sin(pi*$)/27">
                                          <p:val>
                                            <p:fltVal val="0"/>
                                          </p:val>
                                        </p:tav>
                                        <p:tav tm="100000">
                                          <p:val>
                                            <p:fltVal val="1"/>
                                          </p:val>
                                        </p:tav>
                                      </p:tavLst>
                                    </p:anim>
                                    <p:anim calcmode="lin" valueType="num">
                                      <p:cBhvr>
                                        <p:cTn id="396" dur="164" tmFilter="0, 0; 0.125,0.2665; 0.25,0.4; 0.375,0.465; 0.5,0.5;  0.625,0.535; 0.75,0.6; 0.875,0.7335; 1,1">
                                          <p:stCondLst>
                                            <p:cond delay="1656"/>
                                          </p:stCondLst>
                                        </p:cTn>
                                        <p:tgtEl>
                                          <p:spTgt spid="62"/>
                                        </p:tgtEl>
                                        <p:attrNameLst>
                                          <p:attrName>ppt_y</p:attrName>
                                        </p:attrNameLst>
                                      </p:cBhvr>
                                      <p:tavLst>
                                        <p:tav tm="0" fmla="#ppt_y-sin(pi*$)/81">
                                          <p:val>
                                            <p:fltVal val="0"/>
                                          </p:val>
                                        </p:tav>
                                        <p:tav tm="100000">
                                          <p:val>
                                            <p:fltVal val="1"/>
                                          </p:val>
                                        </p:tav>
                                      </p:tavLst>
                                    </p:anim>
                                    <p:animScale>
                                      <p:cBhvr>
                                        <p:cTn id="397" dur="26">
                                          <p:stCondLst>
                                            <p:cond delay="650"/>
                                          </p:stCondLst>
                                        </p:cTn>
                                        <p:tgtEl>
                                          <p:spTgt spid="62"/>
                                        </p:tgtEl>
                                      </p:cBhvr>
                                      <p:to x="100000" y="60000"/>
                                    </p:animScale>
                                    <p:animScale>
                                      <p:cBhvr>
                                        <p:cTn id="398" dur="166" decel="50000">
                                          <p:stCondLst>
                                            <p:cond delay="676"/>
                                          </p:stCondLst>
                                        </p:cTn>
                                        <p:tgtEl>
                                          <p:spTgt spid="62"/>
                                        </p:tgtEl>
                                      </p:cBhvr>
                                      <p:to x="100000" y="100000"/>
                                    </p:animScale>
                                    <p:animScale>
                                      <p:cBhvr>
                                        <p:cTn id="399" dur="26">
                                          <p:stCondLst>
                                            <p:cond delay="1312"/>
                                          </p:stCondLst>
                                        </p:cTn>
                                        <p:tgtEl>
                                          <p:spTgt spid="62"/>
                                        </p:tgtEl>
                                      </p:cBhvr>
                                      <p:to x="100000" y="80000"/>
                                    </p:animScale>
                                    <p:animScale>
                                      <p:cBhvr>
                                        <p:cTn id="400" dur="166" decel="50000">
                                          <p:stCondLst>
                                            <p:cond delay="1338"/>
                                          </p:stCondLst>
                                        </p:cTn>
                                        <p:tgtEl>
                                          <p:spTgt spid="62"/>
                                        </p:tgtEl>
                                      </p:cBhvr>
                                      <p:to x="100000" y="100000"/>
                                    </p:animScale>
                                    <p:animScale>
                                      <p:cBhvr>
                                        <p:cTn id="401" dur="26">
                                          <p:stCondLst>
                                            <p:cond delay="1642"/>
                                          </p:stCondLst>
                                        </p:cTn>
                                        <p:tgtEl>
                                          <p:spTgt spid="62"/>
                                        </p:tgtEl>
                                      </p:cBhvr>
                                      <p:to x="100000" y="90000"/>
                                    </p:animScale>
                                    <p:animScale>
                                      <p:cBhvr>
                                        <p:cTn id="402" dur="166" decel="50000">
                                          <p:stCondLst>
                                            <p:cond delay="1668"/>
                                          </p:stCondLst>
                                        </p:cTn>
                                        <p:tgtEl>
                                          <p:spTgt spid="62"/>
                                        </p:tgtEl>
                                      </p:cBhvr>
                                      <p:to x="100000" y="100000"/>
                                    </p:animScale>
                                    <p:animScale>
                                      <p:cBhvr>
                                        <p:cTn id="403" dur="26">
                                          <p:stCondLst>
                                            <p:cond delay="1808"/>
                                          </p:stCondLst>
                                        </p:cTn>
                                        <p:tgtEl>
                                          <p:spTgt spid="62"/>
                                        </p:tgtEl>
                                      </p:cBhvr>
                                      <p:to x="100000" y="95000"/>
                                    </p:animScale>
                                    <p:animScale>
                                      <p:cBhvr>
                                        <p:cTn id="404" dur="166" decel="50000">
                                          <p:stCondLst>
                                            <p:cond delay="1834"/>
                                          </p:stCondLst>
                                        </p:cTn>
                                        <p:tgtEl>
                                          <p:spTgt spid="62"/>
                                        </p:tgtEl>
                                      </p:cBhvr>
                                      <p:to x="100000" y="100000"/>
                                    </p:animScale>
                                  </p:childTnLst>
                                </p:cTn>
                              </p:par>
                              <p:par>
                                <p:cTn id="405" presetID="26" presetClass="entr" presetSubtype="0" fill="hold" grpId="0" nodeType="withEffect">
                                  <p:stCondLst>
                                    <p:cond delay="0"/>
                                  </p:stCondLst>
                                  <p:childTnLst>
                                    <p:set>
                                      <p:cBhvr>
                                        <p:cTn id="406" dur="1" fill="hold">
                                          <p:stCondLst>
                                            <p:cond delay="0"/>
                                          </p:stCondLst>
                                        </p:cTn>
                                        <p:tgtEl>
                                          <p:spTgt spid="63"/>
                                        </p:tgtEl>
                                        <p:attrNameLst>
                                          <p:attrName>style.visibility</p:attrName>
                                        </p:attrNameLst>
                                      </p:cBhvr>
                                      <p:to>
                                        <p:strVal val="visible"/>
                                      </p:to>
                                    </p:set>
                                    <p:animEffect transition="in" filter="wipe(down)">
                                      <p:cBhvr>
                                        <p:cTn id="407" dur="580">
                                          <p:stCondLst>
                                            <p:cond delay="0"/>
                                          </p:stCondLst>
                                        </p:cTn>
                                        <p:tgtEl>
                                          <p:spTgt spid="63"/>
                                        </p:tgtEl>
                                      </p:cBhvr>
                                    </p:animEffect>
                                    <p:anim calcmode="lin" valueType="num">
                                      <p:cBhvr>
                                        <p:cTn id="408" dur="1822" tmFilter="0,0; 0.14,0.36; 0.43,0.73; 0.71,0.91; 1.0,1.0">
                                          <p:stCondLst>
                                            <p:cond delay="0"/>
                                          </p:stCondLst>
                                        </p:cTn>
                                        <p:tgtEl>
                                          <p:spTgt spid="63"/>
                                        </p:tgtEl>
                                        <p:attrNameLst>
                                          <p:attrName>ppt_x</p:attrName>
                                        </p:attrNameLst>
                                      </p:cBhvr>
                                      <p:tavLst>
                                        <p:tav tm="0">
                                          <p:val>
                                            <p:strVal val="#ppt_x-0.25"/>
                                          </p:val>
                                        </p:tav>
                                        <p:tav tm="100000">
                                          <p:val>
                                            <p:strVal val="#ppt_x"/>
                                          </p:val>
                                        </p:tav>
                                      </p:tavLst>
                                    </p:anim>
                                    <p:anim calcmode="lin" valueType="num">
                                      <p:cBhvr>
                                        <p:cTn id="409" dur="664" tmFilter="0.0,0.0; 0.25,0.07; 0.50,0.2; 0.75,0.467; 1.0,1.0">
                                          <p:stCondLst>
                                            <p:cond delay="0"/>
                                          </p:stCondLst>
                                        </p:cTn>
                                        <p:tgtEl>
                                          <p:spTgt spid="63"/>
                                        </p:tgtEl>
                                        <p:attrNameLst>
                                          <p:attrName>ppt_y</p:attrName>
                                        </p:attrNameLst>
                                      </p:cBhvr>
                                      <p:tavLst>
                                        <p:tav tm="0" fmla="#ppt_y-sin(pi*$)/3">
                                          <p:val>
                                            <p:fltVal val="0.5"/>
                                          </p:val>
                                        </p:tav>
                                        <p:tav tm="100000">
                                          <p:val>
                                            <p:fltVal val="1"/>
                                          </p:val>
                                        </p:tav>
                                      </p:tavLst>
                                    </p:anim>
                                    <p:anim calcmode="lin" valueType="num">
                                      <p:cBhvr>
                                        <p:cTn id="410" dur="664" tmFilter="0, 0; 0.125,0.2665; 0.25,0.4; 0.375,0.465; 0.5,0.5;  0.625,0.535; 0.75,0.6; 0.875,0.7335; 1,1">
                                          <p:stCondLst>
                                            <p:cond delay="664"/>
                                          </p:stCondLst>
                                        </p:cTn>
                                        <p:tgtEl>
                                          <p:spTgt spid="63"/>
                                        </p:tgtEl>
                                        <p:attrNameLst>
                                          <p:attrName>ppt_y</p:attrName>
                                        </p:attrNameLst>
                                      </p:cBhvr>
                                      <p:tavLst>
                                        <p:tav tm="0" fmla="#ppt_y-sin(pi*$)/9">
                                          <p:val>
                                            <p:fltVal val="0"/>
                                          </p:val>
                                        </p:tav>
                                        <p:tav tm="100000">
                                          <p:val>
                                            <p:fltVal val="1"/>
                                          </p:val>
                                        </p:tav>
                                      </p:tavLst>
                                    </p:anim>
                                    <p:anim calcmode="lin" valueType="num">
                                      <p:cBhvr>
                                        <p:cTn id="411" dur="332" tmFilter="0, 0; 0.125,0.2665; 0.25,0.4; 0.375,0.465; 0.5,0.5;  0.625,0.535; 0.75,0.6; 0.875,0.7335; 1,1">
                                          <p:stCondLst>
                                            <p:cond delay="1324"/>
                                          </p:stCondLst>
                                        </p:cTn>
                                        <p:tgtEl>
                                          <p:spTgt spid="63"/>
                                        </p:tgtEl>
                                        <p:attrNameLst>
                                          <p:attrName>ppt_y</p:attrName>
                                        </p:attrNameLst>
                                      </p:cBhvr>
                                      <p:tavLst>
                                        <p:tav tm="0" fmla="#ppt_y-sin(pi*$)/27">
                                          <p:val>
                                            <p:fltVal val="0"/>
                                          </p:val>
                                        </p:tav>
                                        <p:tav tm="100000">
                                          <p:val>
                                            <p:fltVal val="1"/>
                                          </p:val>
                                        </p:tav>
                                      </p:tavLst>
                                    </p:anim>
                                    <p:anim calcmode="lin" valueType="num">
                                      <p:cBhvr>
                                        <p:cTn id="412" dur="164" tmFilter="0, 0; 0.125,0.2665; 0.25,0.4; 0.375,0.465; 0.5,0.5;  0.625,0.535; 0.75,0.6; 0.875,0.7335; 1,1">
                                          <p:stCondLst>
                                            <p:cond delay="1656"/>
                                          </p:stCondLst>
                                        </p:cTn>
                                        <p:tgtEl>
                                          <p:spTgt spid="63"/>
                                        </p:tgtEl>
                                        <p:attrNameLst>
                                          <p:attrName>ppt_y</p:attrName>
                                        </p:attrNameLst>
                                      </p:cBhvr>
                                      <p:tavLst>
                                        <p:tav tm="0" fmla="#ppt_y-sin(pi*$)/81">
                                          <p:val>
                                            <p:fltVal val="0"/>
                                          </p:val>
                                        </p:tav>
                                        <p:tav tm="100000">
                                          <p:val>
                                            <p:fltVal val="1"/>
                                          </p:val>
                                        </p:tav>
                                      </p:tavLst>
                                    </p:anim>
                                    <p:animScale>
                                      <p:cBhvr>
                                        <p:cTn id="413" dur="26">
                                          <p:stCondLst>
                                            <p:cond delay="650"/>
                                          </p:stCondLst>
                                        </p:cTn>
                                        <p:tgtEl>
                                          <p:spTgt spid="63"/>
                                        </p:tgtEl>
                                      </p:cBhvr>
                                      <p:to x="100000" y="60000"/>
                                    </p:animScale>
                                    <p:animScale>
                                      <p:cBhvr>
                                        <p:cTn id="414" dur="166" decel="50000">
                                          <p:stCondLst>
                                            <p:cond delay="676"/>
                                          </p:stCondLst>
                                        </p:cTn>
                                        <p:tgtEl>
                                          <p:spTgt spid="63"/>
                                        </p:tgtEl>
                                      </p:cBhvr>
                                      <p:to x="100000" y="100000"/>
                                    </p:animScale>
                                    <p:animScale>
                                      <p:cBhvr>
                                        <p:cTn id="415" dur="26">
                                          <p:stCondLst>
                                            <p:cond delay="1312"/>
                                          </p:stCondLst>
                                        </p:cTn>
                                        <p:tgtEl>
                                          <p:spTgt spid="63"/>
                                        </p:tgtEl>
                                      </p:cBhvr>
                                      <p:to x="100000" y="80000"/>
                                    </p:animScale>
                                    <p:animScale>
                                      <p:cBhvr>
                                        <p:cTn id="416" dur="166" decel="50000">
                                          <p:stCondLst>
                                            <p:cond delay="1338"/>
                                          </p:stCondLst>
                                        </p:cTn>
                                        <p:tgtEl>
                                          <p:spTgt spid="63"/>
                                        </p:tgtEl>
                                      </p:cBhvr>
                                      <p:to x="100000" y="100000"/>
                                    </p:animScale>
                                    <p:animScale>
                                      <p:cBhvr>
                                        <p:cTn id="417" dur="26">
                                          <p:stCondLst>
                                            <p:cond delay="1642"/>
                                          </p:stCondLst>
                                        </p:cTn>
                                        <p:tgtEl>
                                          <p:spTgt spid="63"/>
                                        </p:tgtEl>
                                      </p:cBhvr>
                                      <p:to x="100000" y="90000"/>
                                    </p:animScale>
                                    <p:animScale>
                                      <p:cBhvr>
                                        <p:cTn id="418" dur="166" decel="50000">
                                          <p:stCondLst>
                                            <p:cond delay="1668"/>
                                          </p:stCondLst>
                                        </p:cTn>
                                        <p:tgtEl>
                                          <p:spTgt spid="63"/>
                                        </p:tgtEl>
                                      </p:cBhvr>
                                      <p:to x="100000" y="100000"/>
                                    </p:animScale>
                                    <p:animScale>
                                      <p:cBhvr>
                                        <p:cTn id="419" dur="26">
                                          <p:stCondLst>
                                            <p:cond delay="1808"/>
                                          </p:stCondLst>
                                        </p:cTn>
                                        <p:tgtEl>
                                          <p:spTgt spid="63"/>
                                        </p:tgtEl>
                                      </p:cBhvr>
                                      <p:to x="100000" y="95000"/>
                                    </p:animScale>
                                    <p:animScale>
                                      <p:cBhvr>
                                        <p:cTn id="420" dur="166" decel="50000">
                                          <p:stCondLst>
                                            <p:cond delay="1834"/>
                                          </p:stCondLst>
                                        </p:cTn>
                                        <p:tgtEl>
                                          <p:spTgt spid="63"/>
                                        </p:tgtEl>
                                      </p:cBhvr>
                                      <p:to x="100000" y="100000"/>
                                    </p:animScale>
                                  </p:childTnLst>
                                </p:cTn>
                              </p:par>
                              <p:par>
                                <p:cTn id="421" presetID="26" presetClass="entr" presetSubtype="0" fill="hold" grpId="0" nodeType="withEffect">
                                  <p:stCondLst>
                                    <p:cond delay="0"/>
                                  </p:stCondLst>
                                  <p:childTnLst>
                                    <p:set>
                                      <p:cBhvr>
                                        <p:cTn id="422" dur="1" fill="hold">
                                          <p:stCondLst>
                                            <p:cond delay="0"/>
                                          </p:stCondLst>
                                        </p:cTn>
                                        <p:tgtEl>
                                          <p:spTgt spid="64"/>
                                        </p:tgtEl>
                                        <p:attrNameLst>
                                          <p:attrName>style.visibility</p:attrName>
                                        </p:attrNameLst>
                                      </p:cBhvr>
                                      <p:to>
                                        <p:strVal val="visible"/>
                                      </p:to>
                                    </p:set>
                                    <p:animEffect transition="in" filter="wipe(down)">
                                      <p:cBhvr>
                                        <p:cTn id="423" dur="580">
                                          <p:stCondLst>
                                            <p:cond delay="0"/>
                                          </p:stCondLst>
                                        </p:cTn>
                                        <p:tgtEl>
                                          <p:spTgt spid="64"/>
                                        </p:tgtEl>
                                      </p:cBhvr>
                                    </p:animEffect>
                                    <p:anim calcmode="lin" valueType="num">
                                      <p:cBhvr>
                                        <p:cTn id="424" dur="1822" tmFilter="0,0; 0.14,0.36; 0.43,0.73; 0.71,0.91; 1.0,1.0">
                                          <p:stCondLst>
                                            <p:cond delay="0"/>
                                          </p:stCondLst>
                                        </p:cTn>
                                        <p:tgtEl>
                                          <p:spTgt spid="64"/>
                                        </p:tgtEl>
                                        <p:attrNameLst>
                                          <p:attrName>ppt_x</p:attrName>
                                        </p:attrNameLst>
                                      </p:cBhvr>
                                      <p:tavLst>
                                        <p:tav tm="0">
                                          <p:val>
                                            <p:strVal val="#ppt_x-0.25"/>
                                          </p:val>
                                        </p:tav>
                                        <p:tav tm="100000">
                                          <p:val>
                                            <p:strVal val="#ppt_x"/>
                                          </p:val>
                                        </p:tav>
                                      </p:tavLst>
                                    </p:anim>
                                    <p:anim calcmode="lin" valueType="num">
                                      <p:cBhvr>
                                        <p:cTn id="425" dur="664" tmFilter="0.0,0.0; 0.25,0.07; 0.50,0.2; 0.75,0.467; 1.0,1.0">
                                          <p:stCondLst>
                                            <p:cond delay="0"/>
                                          </p:stCondLst>
                                        </p:cTn>
                                        <p:tgtEl>
                                          <p:spTgt spid="64"/>
                                        </p:tgtEl>
                                        <p:attrNameLst>
                                          <p:attrName>ppt_y</p:attrName>
                                        </p:attrNameLst>
                                      </p:cBhvr>
                                      <p:tavLst>
                                        <p:tav tm="0" fmla="#ppt_y-sin(pi*$)/3">
                                          <p:val>
                                            <p:fltVal val="0.5"/>
                                          </p:val>
                                        </p:tav>
                                        <p:tav tm="100000">
                                          <p:val>
                                            <p:fltVal val="1"/>
                                          </p:val>
                                        </p:tav>
                                      </p:tavLst>
                                    </p:anim>
                                    <p:anim calcmode="lin" valueType="num">
                                      <p:cBhvr>
                                        <p:cTn id="426" dur="664" tmFilter="0, 0; 0.125,0.2665; 0.25,0.4; 0.375,0.465; 0.5,0.5;  0.625,0.535; 0.75,0.6; 0.875,0.7335; 1,1">
                                          <p:stCondLst>
                                            <p:cond delay="664"/>
                                          </p:stCondLst>
                                        </p:cTn>
                                        <p:tgtEl>
                                          <p:spTgt spid="64"/>
                                        </p:tgtEl>
                                        <p:attrNameLst>
                                          <p:attrName>ppt_y</p:attrName>
                                        </p:attrNameLst>
                                      </p:cBhvr>
                                      <p:tavLst>
                                        <p:tav tm="0" fmla="#ppt_y-sin(pi*$)/9">
                                          <p:val>
                                            <p:fltVal val="0"/>
                                          </p:val>
                                        </p:tav>
                                        <p:tav tm="100000">
                                          <p:val>
                                            <p:fltVal val="1"/>
                                          </p:val>
                                        </p:tav>
                                      </p:tavLst>
                                    </p:anim>
                                    <p:anim calcmode="lin" valueType="num">
                                      <p:cBhvr>
                                        <p:cTn id="427" dur="332" tmFilter="0, 0; 0.125,0.2665; 0.25,0.4; 0.375,0.465; 0.5,0.5;  0.625,0.535; 0.75,0.6; 0.875,0.7335; 1,1">
                                          <p:stCondLst>
                                            <p:cond delay="1324"/>
                                          </p:stCondLst>
                                        </p:cTn>
                                        <p:tgtEl>
                                          <p:spTgt spid="64"/>
                                        </p:tgtEl>
                                        <p:attrNameLst>
                                          <p:attrName>ppt_y</p:attrName>
                                        </p:attrNameLst>
                                      </p:cBhvr>
                                      <p:tavLst>
                                        <p:tav tm="0" fmla="#ppt_y-sin(pi*$)/27">
                                          <p:val>
                                            <p:fltVal val="0"/>
                                          </p:val>
                                        </p:tav>
                                        <p:tav tm="100000">
                                          <p:val>
                                            <p:fltVal val="1"/>
                                          </p:val>
                                        </p:tav>
                                      </p:tavLst>
                                    </p:anim>
                                    <p:anim calcmode="lin" valueType="num">
                                      <p:cBhvr>
                                        <p:cTn id="428" dur="164" tmFilter="0, 0; 0.125,0.2665; 0.25,0.4; 0.375,0.465; 0.5,0.5;  0.625,0.535; 0.75,0.6; 0.875,0.7335; 1,1">
                                          <p:stCondLst>
                                            <p:cond delay="1656"/>
                                          </p:stCondLst>
                                        </p:cTn>
                                        <p:tgtEl>
                                          <p:spTgt spid="64"/>
                                        </p:tgtEl>
                                        <p:attrNameLst>
                                          <p:attrName>ppt_y</p:attrName>
                                        </p:attrNameLst>
                                      </p:cBhvr>
                                      <p:tavLst>
                                        <p:tav tm="0" fmla="#ppt_y-sin(pi*$)/81">
                                          <p:val>
                                            <p:fltVal val="0"/>
                                          </p:val>
                                        </p:tav>
                                        <p:tav tm="100000">
                                          <p:val>
                                            <p:fltVal val="1"/>
                                          </p:val>
                                        </p:tav>
                                      </p:tavLst>
                                    </p:anim>
                                    <p:animScale>
                                      <p:cBhvr>
                                        <p:cTn id="429" dur="26">
                                          <p:stCondLst>
                                            <p:cond delay="650"/>
                                          </p:stCondLst>
                                        </p:cTn>
                                        <p:tgtEl>
                                          <p:spTgt spid="64"/>
                                        </p:tgtEl>
                                      </p:cBhvr>
                                      <p:to x="100000" y="60000"/>
                                    </p:animScale>
                                    <p:animScale>
                                      <p:cBhvr>
                                        <p:cTn id="430" dur="166" decel="50000">
                                          <p:stCondLst>
                                            <p:cond delay="676"/>
                                          </p:stCondLst>
                                        </p:cTn>
                                        <p:tgtEl>
                                          <p:spTgt spid="64"/>
                                        </p:tgtEl>
                                      </p:cBhvr>
                                      <p:to x="100000" y="100000"/>
                                    </p:animScale>
                                    <p:animScale>
                                      <p:cBhvr>
                                        <p:cTn id="431" dur="26">
                                          <p:stCondLst>
                                            <p:cond delay="1312"/>
                                          </p:stCondLst>
                                        </p:cTn>
                                        <p:tgtEl>
                                          <p:spTgt spid="64"/>
                                        </p:tgtEl>
                                      </p:cBhvr>
                                      <p:to x="100000" y="80000"/>
                                    </p:animScale>
                                    <p:animScale>
                                      <p:cBhvr>
                                        <p:cTn id="432" dur="166" decel="50000">
                                          <p:stCondLst>
                                            <p:cond delay="1338"/>
                                          </p:stCondLst>
                                        </p:cTn>
                                        <p:tgtEl>
                                          <p:spTgt spid="64"/>
                                        </p:tgtEl>
                                      </p:cBhvr>
                                      <p:to x="100000" y="100000"/>
                                    </p:animScale>
                                    <p:animScale>
                                      <p:cBhvr>
                                        <p:cTn id="433" dur="26">
                                          <p:stCondLst>
                                            <p:cond delay="1642"/>
                                          </p:stCondLst>
                                        </p:cTn>
                                        <p:tgtEl>
                                          <p:spTgt spid="64"/>
                                        </p:tgtEl>
                                      </p:cBhvr>
                                      <p:to x="100000" y="90000"/>
                                    </p:animScale>
                                    <p:animScale>
                                      <p:cBhvr>
                                        <p:cTn id="434" dur="166" decel="50000">
                                          <p:stCondLst>
                                            <p:cond delay="1668"/>
                                          </p:stCondLst>
                                        </p:cTn>
                                        <p:tgtEl>
                                          <p:spTgt spid="64"/>
                                        </p:tgtEl>
                                      </p:cBhvr>
                                      <p:to x="100000" y="100000"/>
                                    </p:animScale>
                                    <p:animScale>
                                      <p:cBhvr>
                                        <p:cTn id="435" dur="26">
                                          <p:stCondLst>
                                            <p:cond delay="1808"/>
                                          </p:stCondLst>
                                        </p:cTn>
                                        <p:tgtEl>
                                          <p:spTgt spid="64"/>
                                        </p:tgtEl>
                                      </p:cBhvr>
                                      <p:to x="100000" y="95000"/>
                                    </p:animScale>
                                    <p:animScale>
                                      <p:cBhvr>
                                        <p:cTn id="436" dur="166" decel="50000">
                                          <p:stCondLst>
                                            <p:cond delay="1834"/>
                                          </p:stCondLst>
                                        </p:cTn>
                                        <p:tgtEl>
                                          <p:spTgt spid="64"/>
                                        </p:tgtEl>
                                      </p:cBhvr>
                                      <p:to x="100000" y="100000"/>
                                    </p:animScale>
                                  </p:childTnLst>
                                </p:cTn>
                              </p:par>
                              <p:par>
                                <p:cTn id="437" presetID="26" presetClass="entr" presetSubtype="0" fill="hold" grpId="0" nodeType="withEffect">
                                  <p:stCondLst>
                                    <p:cond delay="0"/>
                                  </p:stCondLst>
                                  <p:childTnLst>
                                    <p:set>
                                      <p:cBhvr>
                                        <p:cTn id="438" dur="1" fill="hold">
                                          <p:stCondLst>
                                            <p:cond delay="0"/>
                                          </p:stCondLst>
                                        </p:cTn>
                                        <p:tgtEl>
                                          <p:spTgt spid="65"/>
                                        </p:tgtEl>
                                        <p:attrNameLst>
                                          <p:attrName>style.visibility</p:attrName>
                                        </p:attrNameLst>
                                      </p:cBhvr>
                                      <p:to>
                                        <p:strVal val="visible"/>
                                      </p:to>
                                    </p:set>
                                    <p:animEffect transition="in" filter="wipe(down)">
                                      <p:cBhvr>
                                        <p:cTn id="439" dur="580">
                                          <p:stCondLst>
                                            <p:cond delay="0"/>
                                          </p:stCondLst>
                                        </p:cTn>
                                        <p:tgtEl>
                                          <p:spTgt spid="65"/>
                                        </p:tgtEl>
                                      </p:cBhvr>
                                    </p:animEffect>
                                    <p:anim calcmode="lin" valueType="num">
                                      <p:cBhvr>
                                        <p:cTn id="440" dur="1822" tmFilter="0,0; 0.14,0.36; 0.43,0.73; 0.71,0.91; 1.0,1.0">
                                          <p:stCondLst>
                                            <p:cond delay="0"/>
                                          </p:stCondLst>
                                        </p:cTn>
                                        <p:tgtEl>
                                          <p:spTgt spid="65"/>
                                        </p:tgtEl>
                                        <p:attrNameLst>
                                          <p:attrName>ppt_x</p:attrName>
                                        </p:attrNameLst>
                                      </p:cBhvr>
                                      <p:tavLst>
                                        <p:tav tm="0">
                                          <p:val>
                                            <p:strVal val="#ppt_x-0.25"/>
                                          </p:val>
                                        </p:tav>
                                        <p:tav tm="100000">
                                          <p:val>
                                            <p:strVal val="#ppt_x"/>
                                          </p:val>
                                        </p:tav>
                                      </p:tavLst>
                                    </p:anim>
                                    <p:anim calcmode="lin" valueType="num">
                                      <p:cBhvr>
                                        <p:cTn id="441" dur="664" tmFilter="0.0,0.0; 0.25,0.07; 0.50,0.2; 0.75,0.467; 1.0,1.0">
                                          <p:stCondLst>
                                            <p:cond delay="0"/>
                                          </p:stCondLst>
                                        </p:cTn>
                                        <p:tgtEl>
                                          <p:spTgt spid="65"/>
                                        </p:tgtEl>
                                        <p:attrNameLst>
                                          <p:attrName>ppt_y</p:attrName>
                                        </p:attrNameLst>
                                      </p:cBhvr>
                                      <p:tavLst>
                                        <p:tav tm="0" fmla="#ppt_y-sin(pi*$)/3">
                                          <p:val>
                                            <p:fltVal val="0.5"/>
                                          </p:val>
                                        </p:tav>
                                        <p:tav tm="100000">
                                          <p:val>
                                            <p:fltVal val="1"/>
                                          </p:val>
                                        </p:tav>
                                      </p:tavLst>
                                    </p:anim>
                                    <p:anim calcmode="lin" valueType="num">
                                      <p:cBhvr>
                                        <p:cTn id="442" dur="664" tmFilter="0, 0; 0.125,0.2665; 0.25,0.4; 0.375,0.465; 0.5,0.5;  0.625,0.535; 0.75,0.6; 0.875,0.7335; 1,1">
                                          <p:stCondLst>
                                            <p:cond delay="664"/>
                                          </p:stCondLst>
                                        </p:cTn>
                                        <p:tgtEl>
                                          <p:spTgt spid="65"/>
                                        </p:tgtEl>
                                        <p:attrNameLst>
                                          <p:attrName>ppt_y</p:attrName>
                                        </p:attrNameLst>
                                      </p:cBhvr>
                                      <p:tavLst>
                                        <p:tav tm="0" fmla="#ppt_y-sin(pi*$)/9">
                                          <p:val>
                                            <p:fltVal val="0"/>
                                          </p:val>
                                        </p:tav>
                                        <p:tav tm="100000">
                                          <p:val>
                                            <p:fltVal val="1"/>
                                          </p:val>
                                        </p:tav>
                                      </p:tavLst>
                                    </p:anim>
                                    <p:anim calcmode="lin" valueType="num">
                                      <p:cBhvr>
                                        <p:cTn id="443" dur="332" tmFilter="0, 0; 0.125,0.2665; 0.25,0.4; 0.375,0.465; 0.5,0.5;  0.625,0.535; 0.75,0.6; 0.875,0.7335; 1,1">
                                          <p:stCondLst>
                                            <p:cond delay="1324"/>
                                          </p:stCondLst>
                                        </p:cTn>
                                        <p:tgtEl>
                                          <p:spTgt spid="65"/>
                                        </p:tgtEl>
                                        <p:attrNameLst>
                                          <p:attrName>ppt_y</p:attrName>
                                        </p:attrNameLst>
                                      </p:cBhvr>
                                      <p:tavLst>
                                        <p:tav tm="0" fmla="#ppt_y-sin(pi*$)/27">
                                          <p:val>
                                            <p:fltVal val="0"/>
                                          </p:val>
                                        </p:tav>
                                        <p:tav tm="100000">
                                          <p:val>
                                            <p:fltVal val="1"/>
                                          </p:val>
                                        </p:tav>
                                      </p:tavLst>
                                    </p:anim>
                                    <p:anim calcmode="lin" valueType="num">
                                      <p:cBhvr>
                                        <p:cTn id="444" dur="164" tmFilter="0, 0; 0.125,0.2665; 0.25,0.4; 0.375,0.465; 0.5,0.5;  0.625,0.535; 0.75,0.6; 0.875,0.7335; 1,1">
                                          <p:stCondLst>
                                            <p:cond delay="1656"/>
                                          </p:stCondLst>
                                        </p:cTn>
                                        <p:tgtEl>
                                          <p:spTgt spid="65"/>
                                        </p:tgtEl>
                                        <p:attrNameLst>
                                          <p:attrName>ppt_y</p:attrName>
                                        </p:attrNameLst>
                                      </p:cBhvr>
                                      <p:tavLst>
                                        <p:tav tm="0" fmla="#ppt_y-sin(pi*$)/81">
                                          <p:val>
                                            <p:fltVal val="0"/>
                                          </p:val>
                                        </p:tav>
                                        <p:tav tm="100000">
                                          <p:val>
                                            <p:fltVal val="1"/>
                                          </p:val>
                                        </p:tav>
                                      </p:tavLst>
                                    </p:anim>
                                    <p:animScale>
                                      <p:cBhvr>
                                        <p:cTn id="445" dur="26">
                                          <p:stCondLst>
                                            <p:cond delay="650"/>
                                          </p:stCondLst>
                                        </p:cTn>
                                        <p:tgtEl>
                                          <p:spTgt spid="65"/>
                                        </p:tgtEl>
                                      </p:cBhvr>
                                      <p:to x="100000" y="60000"/>
                                    </p:animScale>
                                    <p:animScale>
                                      <p:cBhvr>
                                        <p:cTn id="446" dur="166" decel="50000">
                                          <p:stCondLst>
                                            <p:cond delay="676"/>
                                          </p:stCondLst>
                                        </p:cTn>
                                        <p:tgtEl>
                                          <p:spTgt spid="65"/>
                                        </p:tgtEl>
                                      </p:cBhvr>
                                      <p:to x="100000" y="100000"/>
                                    </p:animScale>
                                    <p:animScale>
                                      <p:cBhvr>
                                        <p:cTn id="447" dur="26">
                                          <p:stCondLst>
                                            <p:cond delay="1312"/>
                                          </p:stCondLst>
                                        </p:cTn>
                                        <p:tgtEl>
                                          <p:spTgt spid="65"/>
                                        </p:tgtEl>
                                      </p:cBhvr>
                                      <p:to x="100000" y="80000"/>
                                    </p:animScale>
                                    <p:animScale>
                                      <p:cBhvr>
                                        <p:cTn id="448" dur="166" decel="50000">
                                          <p:stCondLst>
                                            <p:cond delay="1338"/>
                                          </p:stCondLst>
                                        </p:cTn>
                                        <p:tgtEl>
                                          <p:spTgt spid="65"/>
                                        </p:tgtEl>
                                      </p:cBhvr>
                                      <p:to x="100000" y="100000"/>
                                    </p:animScale>
                                    <p:animScale>
                                      <p:cBhvr>
                                        <p:cTn id="449" dur="26">
                                          <p:stCondLst>
                                            <p:cond delay="1642"/>
                                          </p:stCondLst>
                                        </p:cTn>
                                        <p:tgtEl>
                                          <p:spTgt spid="65"/>
                                        </p:tgtEl>
                                      </p:cBhvr>
                                      <p:to x="100000" y="90000"/>
                                    </p:animScale>
                                    <p:animScale>
                                      <p:cBhvr>
                                        <p:cTn id="450" dur="166" decel="50000">
                                          <p:stCondLst>
                                            <p:cond delay="1668"/>
                                          </p:stCondLst>
                                        </p:cTn>
                                        <p:tgtEl>
                                          <p:spTgt spid="65"/>
                                        </p:tgtEl>
                                      </p:cBhvr>
                                      <p:to x="100000" y="100000"/>
                                    </p:animScale>
                                    <p:animScale>
                                      <p:cBhvr>
                                        <p:cTn id="451" dur="26">
                                          <p:stCondLst>
                                            <p:cond delay="1808"/>
                                          </p:stCondLst>
                                        </p:cTn>
                                        <p:tgtEl>
                                          <p:spTgt spid="65"/>
                                        </p:tgtEl>
                                      </p:cBhvr>
                                      <p:to x="100000" y="95000"/>
                                    </p:animScale>
                                    <p:animScale>
                                      <p:cBhvr>
                                        <p:cTn id="452" dur="166" decel="50000">
                                          <p:stCondLst>
                                            <p:cond delay="1834"/>
                                          </p:stCondLst>
                                        </p:cTn>
                                        <p:tgtEl>
                                          <p:spTgt spid="65"/>
                                        </p:tgtEl>
                                      </p:cBhvr>
                                      <p:to x="100000" y="100000"/>
                                    </p:animScale>
                                  </p:childTnLst>
                                </p:cTn>
                              </p:par>
                              <p:par>
                                <p:cTn id="453" presetID="26" presetClass="entr" presetSubtype="0" fill="hold" grpId="0" nodeType="withEffect">
                                  <p:stCondLst>
                                    <p:cond delay="0"/>
                                  </p:stCondLst>
                                  <p:childTnLst>
                                    <p:set>
                                      <p:cBhvr>
                                        <p:cTn id="454" dur="1" fill="hold">
                                          <p:stCondLst>
                                            <p:cond delay="0"/>
                                          </p:stCondLst>
                                        </p:cTn>
                                        <p:tgtEl>
                                          <p:spTgt spid="66"/>
                                        </p:tgtEl>
                                        <p:attrNameLst>
                                          <p:attrName>style.visibility</p:attrName>
                                        </p:attrNameLst>
                                      </p:cBhvr>
                                      <p:to>
                                        <p:strVal val="visible"/>
                                      </p:to>
                                    </p:set>
                                    <p:animEffect transition="in" filter="wipe(down)">
                                      <p:cBhvr>
                                        <p:cTn id="455" dur="580">
                                          <p:stCondLst>
                                            <p:cond delay="0"/>
                                          </p:stCondLst>
                                        </p:cTn>
                                        <p:tgtEl>
                                          <p:spTgt spid="66"/>
                                        </p:tgtEl>
                                      </p:cBhvr>
                                    </p:animEffect>
                                    <p:anim calcmode="lin" valueType="num">
                                      <p:cBhvr>
                                        <p:cTn id="456" dur="1822" tmFilter="0,0; 0.14,0.36; 0.43,0.73; 0.71,0.91; 1.0,1.0">
                                          <p:stCondLst>
                                            <p:cond delay="0"/>
                                          </p:stCondLst>
                                        </p:cTn>
                                        <p:tgtEl>
                                          <p:spTgt spid="66"/>
                                        </p:tgtEl>
                                        <p:attrNameLst>
                                          <p:attrName>ppt_x</p:attrName>
                                        </p:attrNameLst>
                                      </p:cBhvr>
                                      <p:tavLst>
                                        <p:tav tm="0">
                                          <p:val>
                                            <p:strVal val="#ppt_x-0.25"/>
                                          </p:val>
                                        </p:tav>
                                        <p:tav tm="100000">
                                          <p:val>
                                            <p:strVal val="#ppt_x"/>
                                          </p:val>
                                        </p:tav>
                                      </p:tavLst>
                                    </p:anim>
                                    <p:anim calcmode="lin" valueType="num">
                                      <p:cBhvr>
                                        <p:cTn id="457" dur="664" tmFilter="0.0,0.0; 0.25,0.07; 0.50,0.2; 0.75,0.467; 1.0,1.0">
                                          <p:stCondLst>
                                            <p:cond delay="0"/>
                                          </p:stCondLst>
                                        </p:cTn>
                                        <p:tgtEl>
                                          <p:spTgt spid="66"/>
                                        </p:tgtEl>
                                        <p:attrNameLst>
                                          <p:attrName>ppt_y</p:attrName>
                                        </p:attrNameLst>
                                      </p:cBhvr>
                                      <p:tavLst>
                                        <p:tav tm="0" fmla="#ppt_y-sin(pi*$)/3">
                                          <p:val>
                                            <p:fltVal val="0.5"/>
                                          </p:val>
                                        </p:tav>
                                        <p:tav tm="100000">
                                          <p:val>
                                            <p:fltVal val="1"/>
                                          </p:val>
                                        </p:tav>
                                      </p:tavLst>
                                    </p:anim>
                                    <p:anim calcmode="lin" valueType="num">
                                      <p:cBhvr>
                                        <p:cTn id="458" dur="664" tmFilter="0, 0; 0.125,0.2665; 0.25,0.4; 0.375,0.465; 0.5,0.5;  0.625,0.535; 0.75,0.6; 0.875,0.7335; 1,1">
                                          <p:stCondLst>
                                            <p:cond delay="664"/>
                                          </p:stCondLst>
                                        </p:cTn>
                                        <p:tgtEl>
                                          <p:spTgt spid="66"/>
                                        </p:tgtEl>
                                        <p:attrNameLst>
                                          <p:attrName>ppt_y</p:attrName>
                                        </p:attrNameLst>
                                      </p:cBhvr>
                                      <p:tavLst>
                                        <p:tav tm="0" fmla="#ppt_y-sin(pi*$)/9">
                                          <p:val>
                                            <p:fltVal val="0"/>
                                          </p:val>
                                        </p:tav>
                                        <p:tav tm="100000">
                                          <p:val>
                                            <p:fltVal val="1"/>
                                          </p:val>
                                        </p:tav>
                                      </p:tavLst>
                                    </p:anim>
                                    <p:anim calcmode="lin" valueType="num">
                                      <p:cBhvr>
                                        <p:cTn id="459" dur="332" tmFilter="0, 0; 0.125,0.2665; 0.25,0.4; 0.375,0.465; 0.5,0.5;  0.625,0.535; 0.75,0.6; 0.875,0.7335; 1,1">
                                          <p:stCondLst>
                                            <p:cond delay="1324"/>
                                          </p:stCondLst>
                                        </p:cTn>
                                        <p:tgtEl>
                                          <p:spTgt spid="66"/>
                                        </p:tgtEl>
                                        <p:attrNameLst>
                                          <p:attrName>ppt_y</p:attrName>
                                        </p:attrNameLst>
                                      </p:cBhvr>
                                      <p:tavLst>
                                        <p:tav tm="0" fmla="#ppt_y-sin(pi*$)/27">
                                          <p:val>
                                            <p:fltVal val="0"/>
                                          </p:val>
                                        </p:tav>
                                        <p:tav tm="100000">
                                          <p:val>
                                            <p:fltVal val="1"/>
                                          </p:val>
                                        </p:tav>
                                      </p:tavLst>
                                    </p:anim>
                                    <p:anim calcmode="lin" valueType="num">
                                      <p:cBhvr>
                                        <p:cTn id="460" dur="164" tmFilter="0, 0; 0.125,0.2665; 0.25,0.4; 0.375,0.465; 0.5,0.5;  0.625,0.535; 0.75,0.6; 0.875,0.7335; 1,1">
                                          <p:stCondLst>
                                            <p:cond delay="1656"/>
                                          </p:stCondLst>
                                        </p:cTn>
                                        <p:tgtEl>
                                          <p:spTgt spid="66"/>
                                        </p:tgtEl>
                                        <p:attrNameLst>
                                          <p:attrName>ppt_y</p:attrName>
                                        </p:attrNameLst>
                                      </p:cBhvr>
                                      <p:tavLst>
                                        <p:tav tm="0" fmla="#ppt_y-sin(pi*$)/81">
                                          <p:val>
                                            <p:fltVal val="0"/>
                                          </p:val>
                                        </p:tav>
                                        <p:tav tm="100000">
                                          <p:val>
                                            <p:fltVal val="1"/>
                                          </p:val>
                                        </p:tav>
                                      </p:tavLst>
                                    </p:anim>
                                    <p:animScale>
                                      <p:cBhvr>
                                        <p:cTn id="461" dur="26">
                                          <p:stCondLst>
                                            <p:cond delay="650"/>
                                          </p:stCondLst>
                                        </p:cTn>
                                        <p:tgtEl>
                                          <p:spTgt spid="66"/>
                                        </p:tgtEl>
                                      </p:cBhvr>
                                      <p:to x="100000" y="60000"/>
                                    </p:animScale>
                                    <p:animScale>
                                      <p:cBhvr>
                                        <p:cTn id="462" dur="166" decel="50000">
                                          <p:stCondLst>
                                            <p:cond delay="676"/>
                                          </p:stCondLst>
                                        </p:cTn>
                                        <p:tgtEl>
                                          <p:spTgt spid="66"/>
                                        </p:tgtEl>
                                      </p:cBhvr>
                                      <p:to x="100000" y="100000"/>
                                    </p:animScale>
                                    <p:animScale>
                                      <p:cBhvr>
                                        <p:cTn id="463" dur="26">
                                          <p:stCondLst>
                                            <p:cond delay="1312"/>
                                          </p:stCondLst>
                                        </p:cTn>
                                        <p:tgtEl>
                                          <p:spTgt spid="66"/>
                                        </p:tgtEl>
                                      </p:cBhvr>
                                      <p:to x="100000" y="80000"/>
                                    </p:animScale>
                                    <p:animScale>
                                      <p:cBhvr>
                                        <p:cTn id="464" dur="166" decel="50000">
                                          <p:stCondLst>
                                            <p:cond delay="1338"/>
                                          </p:stCondLst>
                                        </p:cTn>
                                        <p:tgtEl>
                                          <p:spTgt spid="66"/>
                                        </p:tgtEl>
                                      </p:cBhvr>
                                      <p:to x="100000" y="100000"/>
                                    </p:animScale>
                                    <p:animScale>
                                      <p:cBhvr>
                                        <p:cTn id="465" dur="26">
                                          <p:stCondLst>
                                            <p:cond delay="1642"/>
                                          </p:stCondLst>
                                        </p:cTn>
                                        <p:tgtEl>
                                          <p:spTgt spid="66"/>
                                        </p:tgtEl>
                                      </p:cBhvr>
                                      <p:to x="100000" y="90000"/>
                                    </p:animScale>
                                    <p:animScale>
                                      <p:cBhvr>
                                        <p:cTn id="466" dur="166" decel="50000">
                                          <p:stCondLst>
                                            <p:cond delay="1668"/>
                                          </p:stCondLst>
                                        </p:cTn>
                                        <p:tgtEl>
                                          <p:spTgt spid="66"/>
                                        </p:tgtEl>
                                      </p:cBhvr>
                                      <p:to x="100000" y="100000"/>
                                    </p:animScale>
                                    <p:animScale>
                                      <p:cBhvr>
                                        <p:cTn id="467" dur="26">
                                          <p:stCondLst>
                                            <p:cond delay="1808"/>
                                          </p:stCondLst>
                                        </p:cTn>
                                        <p:tgtEl>
                                          <p:spTgt spid="66"/>
                                        </p:tgtEl>
                                      </p:cBhvr>
                                      <p:to x="100000" y="95000"/>
                                    </p:animScale>
                                    <p:animScale>
                                      <p:cBhvr>
                                        <p:cTn id="468" dur="166" decel="50000">
                                          <p:stCondLst>
                                            <p:cond delay="1834"/>
                                          </p:stCondLst>
                                        </p:cTn>
                                        <p:tgtEl>
                                          <p:spTgt spid="66"/>
                                        </p:tgtEl>
                                      </p:cBhvr>
                                      <p:to x="100000" y="100000"/>
                                    </p:animScale>
                                  </p:childTnLst>
                                </p:cTn>
                              </p:par>
                              <p:par>
                                <p:cTn id="469" presetID="26" presetClass="entr" presetSubtype="0" fill="hold" grpId="0" nodeType="withEffect">
                                  <p:stCondLst>
                                    <p:cond delay="0"/>
                                  </p:stCondLst>
                                  <p:childTnLst>
                                    <p:set>
                                      <p:cBhvr>
                                        <p:cTn id="470" dur="1" fill="hold">
                                          <p:stCondLst>
                                            <p:cond delay="0"/>
                                          </p:stCondLst>
                                        </p:cTn>
                                        <p:tgtEl>
                                          <p:spTgt spid="67"/>
                                        </p:tgtEl>
                                        <p:attrNameLst>
                                          <p:attrName>style.visibility</p:attrName>
                                        </p:attrNameLst>
                                      </p:cBhvr>
                                      <p:to>
                                        <p:strVal val="visible"/>
                                      </p:to>
                                    </p:set>
                                    <p:animEffect transition="in" filter="wipe(down)">
                                      <p:cBhvr>
                                        <p:cTn id="471" dur="580">
                                          <p:stCondLst>
                                            <p:cond delay="0"/>
                                          </p:stCondLst>
                                        </p:cTn>
                                        <p:tgtEl>
                                          <p:spTgt spid="67"/>
                                        </p:tgtEl>
                                      </p:cBhvr>
                                    </p:animEffect>
                                    <p:anim calcmode="lin" valueType="num">
                                      <p:cBhvr>
                                        <p:cTn id="472" dur="1822" tmFilter="0,0; 0.14,0.36; 0.43,0.73; 0.71,0.91; 1.0,1.0">
                                          <p:stCondLst>
                                            <p:cond delay="0"/>
                                          </p:stCondLst>
                                        </p:cTn>
                                        <p:tgtEl>
                                          <p:spTgt spid="67"/>
                                        </p:tgtEl>
                                        <p:attrNameLst>
                                          <p:attrName>ppt_x</p:attrName>
                                        </p:attrNameLst>
                                      </p:cBhvr>
                                      <p:tavLst>
                                        <p:tav tm="0">
                                          <p:val>
                                            <p:strVal val="#ppt_x-0.25"/>
                                          </p:val>
                                        </p:tav>
                                        <p:tav tm="100000">
                                          <p:val>
                                            <p:strVal val="#ppt_x"/>
                                          </p:val>
                                        </p:tav>
                                      </p:tavLst>
                                    </p:anim>
                                    <p:anim calcmode="lin" valueType="num">
                                      <p:cBhvr>
                                        <p:cTn id="473" dur="664" tmFilter="0.0,0.0; 0.25,0.07; 0.50,0.2; 0.75,0.467; 1.0,1.0">
                                          <p:stCondLst>
                                            <p:cond delay="0"/>
                                          </p:stCondLst>
                                        </p:cTn>
                                        <p:tgtEl>
                                          <p:spTgt spid="67"/>
                                        </p:tgtEl>
                                        <p:attrNameLst>
                                          <p:attrName>ppt_y</p:attrName>
                                        </p:attrNameLst>
                                      </p:cBhvr>
                                      <p:tavLst>
                                        <p:tav tm="0" fmla="#ppt_y-sin(pi*$)/3">
                                          <p:val>
                                            <p:fltVal val="0.5"/>
                                          </p:val>
                                        </p:tav>
                                        <p:tav tm="100000">
                                          <p:val>
                                            <p:fltVal val="1"/>
                                          </p:val>
                                        </p:tav>
                                      </p:tavLst>
                                    </p:anim>
                                    <p:anim calcmode="lin" valueType="num">
                                      <p:cBhvr>
                                        <p:cTn id="474" dur="664" tmFilter="0, 0; 0.125,0.2665; 0.25,0.4; 0.375,0.465; 0.5,0.5;  0.625,0.535; 0.75,0.6; 0.875,0.7335; 1,1">
                                          <p:stCondLst>
                                            <p:cond delay="664"/>
                                          </p:stCondLst>
                                        </p:cTn>
                                        <p:tgtEl>
                                          <p:spTgt spid="67"/>
                                        </p:tgtEl>
                                        <p:attrNameLst>
                                          <p:attrName>ppt_y</p:attrName>
                                        </p:attrNameLst>
                                      </p:cBhvr>
                                      <p:tavLst>
                                        <p:tav tm="0" fmla="#ppt_y-sin(pi*$)/9">
                                          <p:val>
                                            <p:fltVal val="0"/>
                                          </p:val>
                                        </p:tav>
                                        <p:tav tm="100000">
                                          <p:val>
                                            <p:fltVal val="1"/>
                                          </p:val>
                                        </p:tav>
                                      </p:tavLst>
                                    </p:anim>
                                    <p:anim calcmode="lin" valueType="num">
                                      <p:cBhvr>
                                        <p:cTn id="475" dur="332" tmFilter="0, 0; 0.125,0.2665; 0.25,0.4; 0.375,0.465; 0.5,0.5;  0.625,0.535; 0.75,0.6; 0.875,0.7335; 1,1">
                                          <p:stCondLst>
                                            <p:cond delay="1324"/>
                                          </p:stCondLst>
                                        </p:cTn>
                                        <p:tgtEl>
                                          <p:spTgt spid="67"/>
                                        </p:tgtEl>
                                        <p:attrNameLst>
                                          <p:attrName>ppt_y</p:attrName>
                                        </p:attrNameLst>
                                      </p:cBhvr>
                                      <p:tavLst>
                                        <p:tav tm="0" fmla="#ppt_y-sin(pi*$)/27">
                                          <p:val>
                                            <p:fltVal val="0"/>
                                          </p:val>
                                        </p:tav>
                                        <p:tav tm="100000">
                                          <p:val>
                                            <p:fltVal val="1"/>
                                          </p:val>
                                        </p:tav>
                                      </p:tavLst>
                                    </p:anim>
                                    <p:anim calcmode="lin" valueType="num">
                                      <p:cBhvr>
                                        <p:cTn id="476" dur="164" tmFilter="0, 0; 0.125,0.2665; 0.25,0.4; 0.375,0.465; 0.5,0.5;  0.625,0.535; 0.75,0.6; 0.875,0.7335; 1,1">
                                          <p:stCondLst>
                                            <p:cond delay="1656"/>
                                          </p:stCondLst>
                                        </p:cTn>
                                        <p:tgtEl>
                                          <p:spTgt spid="67"/>
                                        </p:tgtEl>
                                        <p:attrNameLst>
                                          <p:attrName>ppt_y</p:attrName>
                                        </p:attrNameLst>
                                      </p:cBhvr>
                                      <p:tavLst>
                                        <p:tav tm="0" fmla="#ppt_y-sin(pi*$)/81">
                                          <p:val>
                                            <p:fltVal val="0"/>
                                          </p:val>
                                        </p:tav>
                                        <p:tav tm="100000">
                                          <p:val>
                                            <p:fltVal val="1"/>
                                          </p:val>
                                        </p:tav>
                                      </p:tavLst>
                                    </p:anim>
                                    <p:animScale>
                                      <p:cBhvr>
                                        <p:cTn id="477" dur="26">
                                          <p:stCondLst>
                                            <p:cond delay="650"/>
                                          </p:stCondLst>
                                        </p:cTn>
                                        <p:tgtEl>
                                          <p:spTgt spid="67"/>
                                        </p:tgtEl>
                                      </p:cBhvr>
                                      <p:to x="100000" y="60000"/>
                                    </p:animScale>
                                    <p:animScale>
                                      <p:cBhvr>
                                        <p:cTn id="478" dur="166" decel="50000">
                                          <p:stCondLst>
                                            <p:cond delay="676"/>
                                          </p:stCondLst>
                                        </p:cTn>
                                        <p:tgtEl>
                                          <p:spTgt spid="67"/>
                                        </p:tgtEl>
                                      </p:cBhvr>
                                      <p:to x="100000" y="100000"/>
                                    </p:animScale>
                                    <p:animScale>
                                      <p:cBhvr>
                                        <p:cTn id="479" dur="26">
                                          <p:stCondLst>
                                            <p:cond delay="1312"/>
                                          </p:stCondLst>
                                        </p:cTn>
                                        <p:tgtEl>
                                          <p:spTgt spid="67"/>
                                        </p:tgtEl>
                                      </p:cBhvr>
                                      <p:to x="100000" y="80000"/>
                                    </p:animScale>
                                    <p:animScale>
                                      <p:cBhvr>
                                        <p:cTn id="480" dur="166" decel="50000">
                                          <p:stCondLst>
                                            <p:cond delay="1338"/>
                                          </p:stCondLst>
                                        </p:cTn>
                                        <p:tgtEl>
                                          <p:spTgt spid="67"/>
                                        </p:tgtEl>
                                      </p:cBhvr>
                                      <p:to x="100000" y="100000"/>
                                    </p:animScale>
                                    <p:animScale>
                                      <p:cBhvr>
                                        <p:cTn id="481" dur="26">
                                          <p:stCondLst>
                                            <p:cond delay="1642"/>
                                          </p:stCondLst>
                                        </p:cTn>
                                        <p:tgtEl>
                                          <p:spTgt spid="67"/>
                                        </p:tgtEl>
                                      </p:cBhvr>
                                      <p:to x="100000" y="90000"/>
                                    </p:animScale>
                                    <p:animScale>
                                      <p:cBhvr>
                                        <p:cTn id="482" dur="166" decel="50000">
                                          <p:stCondLst>
                                            <p:cond delay="1668"/>
                                          </p:stCondLst>
                                        </p:cTn>
                                        <p:tgtEl>
                                          <p:spTgt spid="67"/>
                                        </p:tgtEl>
                                      </p:cBhvr>
                                      <p:to x="100000" y="100000"/>
                                    </p:animScale>
                                    <p:animScale>
                                      <p:cBhvr>
                                        <p:cTn id="483" dur="26">
                                          <p:stCondLst>
                                            <p:cond delay="1808"/>
                                          </p:stCondLst>
                                        </p:cTn>
                                        <p:tgtEl>
                                          <p:spTgt spid="67"/>
                                        </p:tgtEl>
                                      </p:cBhvr>
                                      <p:to x="100000" y="95000"/>
                                    </p:animScale>
                                    <p:animScale>
                                      <p:cBhvr>
                                        <p:cTn id="484" dur="166" decel="50000">
                                          <p:stCondLst>
                                            <p:cond delay="1834"/>
                                          </p:stCondLst>
                                        </p:cTn>
                                        <p:tgtEl>
                                          <p:spTgt spid="67"/>
                                        </p:tgtEl>
                                      </p:cBhvr>
                                      <p:to x="100000" y="100000"/>
                                    </p:animScale>
                                  </p:childTnLst>
                                </p:cTn>
                              </p:par>
                              <p:par>
                                <p:cTn id="485" presetID="26" presetClass="entr" presetSubtype="0" fill="hold" grpId="0" nodeType="withEffect">
                                  <p:stCondLst>
                                    <p:cond delay="0"/>
                                  </p:stCondLst>
                                  <p:childTnLst>
                                    <p:set>
                                      <p:cBhvr>
                                        <p:cTn id="486" dur="1" fill="hold">
                                          <p:stCondLst>
                                            <p:cond delay="0"/>
                                          </p:stCondLst>
                                        </p:cTn>
                                        <p:tgtEl>
                                          <p:spTgt spid="68"/>
                                        </p:tgtEl>
                                        <p:attrNameLst>
                                          <p:attrName>style.visibility</p:attrName>
                                        </p:attrNameLst>
                                      </p:cBhvr>
                                      <p:to>
                                        <p:strVal val="visible"/>
                                      </p:to>
                                    </p:set>
                                    <p:animEffect transition="in" filter="wipe(down)">
                                      <p:cBhvr>
                                        <p:cTn id="487" dur="580">
                                          <p:stCondLst>
                                            <p:cond delay="0"/>
                                          </p:stCondLst>
                                        </p:cTn>
                                        <p:tgtEl>
                                          <p:spTgt spid="68"/>
                                        </p:tgtEl>
                                      </p:cBhvr>
                                    </p:animEffect>
                                    <p:anim calcmode="lin" valueType="num">
                                      <p:cBhvr>
                                        <p:cTn id="488" dur="1822" tmFilter="0,0; 0.14,0.36; 0.43,0.73; 0.71,0.91; 1.0,1.0">
                                          <p:stCondLst>
                                            <p:cond delay="0"/>
                                          </p:stCondLst>
                                        </p:cTn>
                                        <p:tgtEl>
                                          <p:spTgt spid="68"/>
                                        </p:tgtEl>
                                        <p:attrNameLst>
                                          <p:attrName>ppt_x</p:attrName>
                                        </p:attrNameLst>
                                      </p:cBhvr>
                                      <p:tavLst>
                                        <p:tav tm="0">
                                          <p:val>
                                            <p:strVal val="#ppt_x-0.25"/>
                                          </p:val>
                                        </p:tav>
                                        <p:tav tm="100000">
                                          <p:val>
                                            <p:strVal val="#ppt_x"/>
                                          </p:val>
                                        </p:tav>
                                      </p:tavLst>
                                    </p:anim>
                                    <p:anim calcmode="lin" valueType="num">
                                      <p:cBhvr>
                                        <p:cTn id="489" dur="664" tmFilter="0.0,0.0; 0.25,0.07; 0.50,0.2; 0.75,0.467; 1.0,1.0">
                                          <p:stCondLst>
                                            <p:cond delay="0"/>
                                          </p:stCondLst>
                                        </p:cTn>
                                        <p:tgtEl>
                                          <p:spTgt spid="68"/>
                                        </p:tgtEl>
                                        <p:attrNameLst>
                                          <p:attrName>ppt_y</p:attrName>
                                        </p:attrNameLst>
                                      </p:cBhvr>
                                      <p:tavLst>
                                        <p:tav tm="0" fmla="#ppt_y-sin(pi*$)/3">
                                          <p:val>
                                            <p:fltVal val="0.5"/>
                                          </p:val>
                                        </p:tav>
                                        <p:tav tm="100000">
                                          <p:val>
                                            <p:fltVal val="1"/>
                                          </p:val>
                                        </p:tav>
                                      </p:tavLst>
                                    </p:anim>
                                    <p:anim calcmode="lin" valueType="num">
                                      <p:cBhvr>
                                        <p:cTn id="490" dur="664" tmFilter="0, 0; 0.125,0.2665; 0.25,0.4; 0.375,0.465; 0.5,0.5;  0.625,0.535; 0.75,0.6; 0.875,0.7335; 1,1">
                                          <p:stCondLst>
                                            <p:cond delay="664"/>
                                          </p:stCondLst>
                                        </p:cTn>
                                        <p:tgtEl>
                                          <p:spTgt spid="68"/>
                                        </p:tgtEl>
                                        <p:attrNameLst>
                                          <p:attrName>ppt_y</p:attrName>
                                        </p:attrNameLst>
                                      </p:cBhvr>
                                      <p:tavLst>
                                        <p:tav tm="0" fmla="#ppt_y-sin(pi*$)/9">
                                          <p:val>
                                            <p:fltVal val="0"/>
                                          </p:val>
                                        </p:tav>
                                        <p:tav tm="100000">
                                          <p:val>
                                            <p:fltVal val="1"/>
                                          </p:val>
                                        </p:tav>
                                      </p:tavLst>
                                    </p:anim>
                                    <p:anim calcmode="lin" valueType="num">
                                      <p:cBhvr>
                                        <p:cTn id="491" dur="332" tmFilter="0, 0; 0.125,0.2665; 0.25,0.4; 0.375,0.465; 0.5,0.5;  0.625,0.535; 0.75,0.6; 0.875,0.7335; 1,1">
                                          <p:stCondLst>
                                            <p:cond delay="1324"/>
                                          </p:stCondLst>
                                        </p:cTn>
                                        <p:tgtEl>
                                          <p:spTgt spid="68"/>
                                        </p:tgtEl>
                                        <p:attrNameLst>
                                          <p:attrName>ppt_y</p:attrName>
                                        </p:attrNameLst>
                                      </p:cBhvr>
                                      <p:tavLst>
                                        <p:tav tm="0" fmla="#ppt_y-sin(pi*$)/27">
                                          <p:val>
                                            <p:fltVal val="0"/>
                                          </p:val>
                                        </p:tav>
                                        <p:tav tm="100000">
                                          <p:val>
                                            <p:fltVal val="1"/>
                                          </p:val>
                                        </p:tav>
                                      </p:tavLst>
                                    </p:anim>
                                    <p:anim calcmode="lin" valueType="num">
                                      <p:cBhvr>
                                        <p:cTn id="492" dur="164" tmFilter="0, 0; 0.125,0.2665; 0.25,0.4; 0.375,0.465; 0.5,0.5;  0.625,0.535; 0.75,0.6; 0.875,0.7335; 1,1">
                                          <p:stCondLst>
                                            <p:cond delay="1656"/>
                                          </p:stCondLst>
                                        </p:cTn>
                                        <p:tgtEl>
                                          <p:spTgt spid="68"/>
                                        </p:tgtEl>
                                        <p:attrNameLst>
                                          <p:attrName>ppt_y</p:attrName>
                                        </p:attrNameLst>
                                      </p:cBhvr>
                                      <p:tavLst>
                                        <p:tav tm="0" fmla="#ppt_y-sin(pi*$)/81">
                                          <p:val>
                                            <p:fltVal val="0"/>
                                          </p:val>
                                        </p:tav>
                                        <p:tav tm="100000">
                                          <p:val>
                                            <p:fltVal val="1"/>
                                          </p:val>
                                        </p:tav>
                                      </p:tavLst>
                                    </p:anim>
                                    <p:animScale>
                                      <p:cBhvr>
                                        <p:cTn id="493" dur="26">
                                          <p:stCondLst>
                                            <p:cond delay="650"/>
                                          </p:stCondLst>
                                        </p:cTn>
                                        <p:tgtEl>
                                          <p:spTgt spid="68"/>
                                        </p:tgtEl>
                                      </p:cBhvr>
                                      <p:to x="100000" y="60000"/>
                                    </p:animScale>
                                    <p:animScale>
                                      <p:cBhvr>
                                        <p:cTn id="494" dur="166" decel="50000">
                                          <p:stCondLst>
                                            <p:cond delay="676"/>
                                          </p:stCondLst>
                                        </p:cTn>
                                        <p:tgtEl>
                                          <p:spTgt spid="68"/>
                                        </p:tgtEl>
                                      </p:cBhvr>
                                      <p:to x="100000" y="100000"/>
                                    </p:animScale>
                                    <p:animScale>
                                      <p:cBhvr>
                                        <p:cTn id="495" dur="26">
                                          <p:stCondLst>
                                            <p:cond delay="1312"/>
                                          </p:stCondLst>
                                        </p:cTn>
                                        <p:tgtEl>
                                          <p:spTgt spid="68"/>
                                        </p:tgtEl>
                                      </p:cBhvr>
                                      <p:to x="100000" y="80000"/>
                                    </p:animScale>
                                    <p:animScale>
                                      <p:cBhvr>
                                        <p:cTn id="496" dur="166" decel="50000">
                                          <p:stCondLst>
                                            <p:cond delay="1338"/>
                                          </p:stCondLst>
                                        </p:cTn>
                                        <p:tgtEl>
                                          <p:spTgt spid="68"/>
                                        </p:tgtEl>
                                      </p:cBhvr>
                                      <p:to x="100000" y="100000"/>
                                    </p:animScale>
                                    <p:animScale>
                                      <p:cBhvr>
                                        <p:cTn id="497" dur="26">
                                          <p:stCondLst>
                                            <p:cond delay="1642"/>
                                          </p:stCondLst>
                                        </p:cTn>
                                        <p:tgtEl>
                                          <p:spTgt spid="68"/>
                                        </p:tgtEl>
                                      </p:cBhvr>
                                      <p:to x="100000" y="90000"/>
                                    </p:animScale>
                                    <p:animScale>
                                      <p:cBhvr>
                                        <p:cTn id="498" dur="166" decel="50000">
                                          <p:stCondLst>
                                            <p:cond delay="1668"/>
                                          </p:stCondLst>
                                        </p:cTn>
                                        <p:tgtEl>
                                          <p:spTgt spid="68"/>
                                        </p:tgtEl>
                                      </p:cBhvr>
                                      <p:to x="100000" y="100000"/>
                                    </p:animScale>
                                    <p:animScale>
                                      <p:cBhvr>
                                        <p:cTn id="499" dur="26">
                                          <p:stCondLst>
                                            <p:cond delay="1808"/>
                                          </p:stCondLst>
                                        </p:cTn>
                                        <p:tgtEl>
                                          <p:spTgt spid="68"/>
                                        </p:tgtEl>
                                      </p:cBhvr>
                                      <p:to x="100000" y="95000"/>
                                    </p:animScale>
                                    <p:animScale>
                                      <p:cBhvr>
                                        <p:cTn id="500" dur="166" decel="50000">
                                          <p:stCondLst>
                                            <p:cond delay="1834"/>
                                          </p:stCondLst>
                                        </p:cTn>
                                        <p:tgtEl>
                                          <p:spTgt spid="68"/>
                                        </p:tgtEl>
                                      </p:cBhvr>
                                      <p:to x="100000" y="100000"/>
                                    </p:animScale>
                                  </p:childTnLst>
                                </p:cTn>
                              </p:par>
                              <p:par>
                                <p:cTn id="501" presetID="26" presetClass="entr" presetSubtype="0" fill="hold" grpId="0" nodeType="withEffect">
                                  <p:stCondLst>
                                    <p:cond delay="0"/>
                                  </p:stCondLst>
                                  <p:childTnLst>
                                    <p:set>
                                      <p:cBhvr>
                                        <p:cTn id="502" dur="1" fill="hold">
                                          <p:stCondLst>
                                            <p:cond delay="0"/>
                                          </p:stCondLst>
                                        </p:cTn>
                                        <p:tgtEl>
                                          <p:spTgt spid="69"/>
                                        </p:tgtEl>
                                        <p:attrNameLst>
                                          <p:attrName>style.visibility</p:attrName>
                                        </p:attrNameLst>
                                      </p:cBhvr>
                                      <p:to>
                                        <p:strVal val="visible"/>
                                      </p:to>
                                    </p:set>
                                    <p:animEffect transition="in" filter="wipe(down)">
                                      <p:cBhvr>
                                        <p:cTn id="503" dur="580">
                                          <p:stCondLst>
                                            <p:cond delay="0"/>
                                          </p:stCondLst>
                                        </p:cTn>
                                        <p:tgtEl>
                                          <p:spTgt spid="69"/>
                                        </p:tgtEl>
                                      </p:cBhvr>
                                    </p:animEffect>
                                    <p:anim calcmode="lin" valueType="num">
                                      <p:cBhvr>
                                        <p:cTn id="504" dur="1822" tmFilter="0,0; 0.14,0.36; 0.43,0.73; 0.71,0.91; 1.0,1.0">
                                          <p:stCondLst>
                                            <p:cond delay="0"/>
                                          </p:stCondLst>
                                        </p:cTn>
                                        <p:tgtEl>
                                          <p:spTgt spid="69"/>
                                        </p:tgtEl>
                                        <p:attrNameLst>
                                          <p:attrName>ppt_x</p:attrName>
                                        </p:attrNameLst>
                                      </p:cBhvr>
                                      <p:tavLst>
                                        <p:tav tm="0">
                                          <p:val>
                                            <p:strVal val="#ppt_x-0.25"/>
                                          </p:val>
                                        </p:tav>
                                        <p:tav tm="100000">
                                          <p:val>
                                            <p:strVal val="#ppt_x"/>
                                          </p:val>
                                        </p:tav>
                                      </p:tavLst>
                                    </p:anim>
                                    <p:anim calcmode="lin" valueType="num">
                                      <p:cBhvr>
                                        <p:cTn id="505" dur="664" tmFilter="0.0,0.0; 0.25,0.07; 0.50,0.2; 0.75,0.467; 1.0,1.0">
                                          <p:stCondLst>
                                            <p:cond delay="0"/>
                                          </p:stCondLst>
                                        </p:cTn>
                                        <p:tgtEl>
                                          <p:spTgt spid="69"/>
                                        </p:tgtEl>
                                        <p:attrNameLst>
                                          <p:attrName>ppt_y</p:attrName>
                                        </p:attrNameLst>
                                      </p:cBhvr>
                                      <p:tavLst>
                                        <p:tav tm="0" fmla="#ppt_y-sin(pi*$)/3">
                                          <p:val>
                                            <p:fltVal val="0.5"/>
                                          </p:val>
                                        </p:tav>
                                        <p:tav tm="100000">
                                          <p:val>
                                            <p:fltVal val="1"/>
                                          </p:val>
                                        </p:tav>
                                      </p:tavLst>
                                    </p:anim>
                                    <p:anim calcmode="lin" valueType="num">
                                      <p:cBhvr>
                                        <p:cTn id="506" dur="664" tmFilter="0, 0; 0.125,0.2665; 0.25,0.4; 0.375,0.465; 0.5,0.5;  0.625,0.535; 0.75,0.6; 0.875,0.7335; 1,1">
                                          <p:stCondLst>
                                            <p:cond delay="664"/>
                                          </p:stCondLst>
                                        </p:cTn>
                                        <p:tgtEl>
                                          <p:spTgt spid="69"/>
                                        </p:tgtEl>
                                        <p:attrNameLst>
                                          <p:attrName>ppt_y</p:attrName>
                                        </p:attrNameLst>
                                      </p:cBhvr>
                                      <p:tavLst>
                                        <p:tav tm="0" fmla="#ppt_y-sin(pi*$)/9">
                                          <p:val>
                                            <p:fltVal val="0"/>
                                          </p:val>
                                        </p:tav>
                                        <p:tav tm="100000">
                                          <p:val>
                                            <p:fltVal val="1"/>
                                          </p:val>
                                        </p:tav>
                                      </p:tavLst>
                                    </p:anim>
                                    <p:anim calcmode="lin" valueType="num">
                                      <p:cBhvr>
                                        <p:cTn id="507" dur="332" tmFilter="0, 0; 0.125,0.2665; 0.25,0.4; 0.375,0.465; 0.5,0.5;  0.625,0.535; 0.75,0.6; 0.875,0.7335; 1,1">
                                          <p:stCondLst>
                                            <p:cond delay="1324"/>
                                          </p:stCondLst>
                                        </p:cTn>
                                        <p:tgtEl>
                                          <p:spTgt spid="69"/>
                                        </p:tgtEl>
                                        <p:attrNameLst>
                                          <p:attrName>ppt_y</p:attrName>
                                        </p:attrNameLst>
                                      </p:cBhvr>
                                      <p:tavLst>
                                        <p:tav tm="0" fmla="#ppt_y-sin(pi*$)/27">
                                          <p:val>
                                            <p:fltVal val="0"/>
                                          </p:val>
                                        </p:tav>
                                        <p:tav tm="100000">
                                          <p:val>
                                            <p:fltVal val="1"/>
                                          </p:val>
                                        </p:tav>
                                      </p:tavLst>
                                    </p:anim>
                                    <p:anim calcmode="lin" valueType="num">
                                      <p:cBhvr>
                                        <p:cTn id="508" dur="164" tmFilter="0, 0; 0.125,0.2665; 0.25,0.4; 0.375,0.465; 0.5,0.5;  0.625,0.535; 0.75,0.6; 0.875,0.7335; 1,1">
                                          <p:stCondLst>
                                            <p:cond delay="1656"/>
                                          </p:stCondLst>
                                        </p:cTn>
                                        <p:tgtEl>
                                          <p:spTgt spid="69"/>
                                        </p:tgtEl>
                                        <p:attrNameLst>
                                          <p:attrName>ppt_y</p:attrName>
                                        </p:attrNameLst>
                                      </p:cBhvr>
                                      <p:tavLst>
                                        <p:tav tm="0" fmla="#ppt_y-sin(pi*$)/81">
                                          <p:val>
                                            <p:fltVal val="0"/>
                                          </p:val>
                                        </p:tav>
                                        <p:tav tm="100000">
                                          <p:val>
                                            <p:fltVal val="1"/>
                                          </p:val>
                                        </p:tav>
                                      </p:tavLst>
                                    </p:anim>
                                    <p:animScale>
                                      <p:cBhvr>
                                        <p:cTn id="509" dur="26">
                                          <p:stCondLst>
                                            <p:cond delay="650"/>
                                          </p:stCondLst>
                                        </p:cTn>
                                        <p:tgtEl>
                                          <p:spTgt spid="69"/>
                                        </p:tgtEl>
                                      </p:cBhvr>
                                      <p:to x="100000" y="60000"/>
                                    </p:animScale>
                                    <p:animScale>
                                      <p:cBhvr>
                                        <p:cTn id="510" dur="166" decel="50000">
                                          <p:stCondLst>
                                            <p:cond delay="676"/>
                                          </p:stCondLst>
                                        </p:cTn>
                                        <p:tgtEl>
                                          <p:spTgt spid="69"/>
                                        </p:tgtEl>
                                      </p:cBhvr>
                                      <p:to x="100000" y="100000"/>
                                    </p:animScale>
                                    <p:animScale>
                                      <p:cBhvr>
                                        <p:cTn id="511" dur="26">
                                          <p:stCondLst>
                                            <p:cond delay="1312"/>
                                          </p:stCondLst>
                                        </p:cTn>
                                        <p:tgtEl>
                                          <p:spTgt spid="69"/>
                                        </p:tgtEl>
                                      </p:cBhvr>
                                      <p:to x="100000" y="80000"/>
                                    </p:animScale>
                                    <p:animScale>
                                      <p:cBhvr>
                                        <p:cTn id="512" dur="166" decel="50000">
                                          <p:stCondLst>
                                            <p:cond delay="1338"/>
                                          </p:stCondLst>
                                        </p:cTn>
                                        <p:tgtEl>
                                          <p:spTgt spid="69"/>
                                        </p:tgtEl>
                                      </p:cBhvr>
                                      <p:to x="100000" y="100000"/>
                                    </p:animScale>
                                    <p:animScale>
                                      <p:cBhvr>
                                        <p:cTn id="513" dur="26">
                                          <p:stCondLst>
                                            <p:cond delay="1642"/>
                                          </p:stCondLst>
                                        </p:cTn>
                                        <p:tgtEl>
                                          <p:spTgt spid="69"/>
                                        </p:tgtEl>
                                      </p:cBhvr>
                                      <p:to x="100000" y="90000"/>
                                    </p:animScale>
                                    <p:animScale>
                                      <p:cBhvr>
                                        <p:cTn id="514" dur="166" decel="50000">
                                          <p:stCondLst>
                                            <p:cond delay="1668"/>
                                          </p:stCondLst>
                                        </p:cTn>
                                        <p:tgtEl>
                                          <p:spTgt spid="69"/>
                                        </p:tgtEl>
                                      </p:cBhvr>
                                      <p:to x="100000" y="100000"/>
                                    </p:animScale>
                                    <p:animScale>
                                      <p:cBhvr>
                                        <p:cTn id="515" dur="26">
                                          <p:stCondLst>
                                            <p:cond delay="1808"/>
                                          </p:stCondLst>
                                        </p:cTn>
                                        <p:tgtEl>
                                          <p:spTgt spid="69"/>
                                        </p:tgtEl>
                                      </p:cBhvr>
                                      <p:to x="100000" y="95000"/>
                                    </p:animScale>
                                    <p:animScale>
                                      <p:cBhvr>
                                        <p:cTn id="516" dur="166" decel="50000">
                                          <p:stCondLst>
                                            <p:cond delay="1834"/>
                                          </p:stCondLst>
                                        </p:cTn>
                                        <p:tgtEl>
                                          <p:spTgt spid="69"/>
                                        </p:tgtEl>
                                      </p:cBhvr>
                                      <p:to x="100000" y="100000"/>
                                    </p:animScale>
                                  </p:childTnLst>
                                </p:cTn>
                              </p:par>
                              <p:par>
                                <p:cTn id="517" presetID="26" presetClass="entr" presetSubtype="0" fill="hold" grpId="0" nodeType="withEffect">
                                  <p:stCondLst>
                                    <p:cond delay="0"/>
                                  </p:stCondLst>
                                  <p:childTnLst>
                                    <p:set>
                                      <p:cBhvr>
                                        <p:cTn id="518" dur="1" fill="hold">
                                          <p:stCondLst>
                                            <p:cond delay="0"/>
                                          </p:stCondLst>
                                        </p:cTn>
                                        <p:tgtEl>
                                          <p:spTgt spid="70"/>
                                        </p:tgtEl>
                                        <p:attrNameLst>
                                          <p:attrName>style.visibility</p:attrName>
                                        </p:attrNameLst>
                                      </p:cBhvr>
                                      <p:to>
                                        <p:strVal val="visible"/>
                                      </p:to>
                                    </p:set>
                                    <p:animEffect transition="in" filter="wipe(down)">
                                      <p:cBhvr>
                                        <p:cTn id="519" dur="580">
                                          <p:stCondLst>
                                            <p:cond delay="0"/>
                                          </p:stCondLst>
                                        </p:cTn>
                                        <p:tgtEl>
                                          <p:spTgt spid="70"/>
                                        </p:tgtEl>
                                      </p:cBhvr>
                                    </p:animEffect>
                                    <p:anim calcmode="lin" valueType="num">
                                      <p:cBhvr>
                                        <p:cTn id="520" dur="1822" tmFilter="0,0; 0.14,0.36; 0.43,0.73; 0.71,0.91; 1.0,1.0">
                                          <p:stCondLst>
                                            <p:cond delay="0"/>
                                          </p:stCondLst>
                                        </p:cTn>
                                        <p:tgtEl>
                                          <p:spTgt spid="70"/>
                                        </p:tgtEl>
                                        <p:attrNameLst>
                                          <p:attrName>ppt_x</p:attrName>
                                        </p:attrNameLst>
                                      </p:cBhvr>
                                      <p:tavLst>
                                        <p:tav tm="0">
                                          <p:val>
                                            <p:strVal val="#ppt_x-0.25"/>
                                          </p:val>
                                        </p:tav>
                                        <p:tav tm="100000">
                                          <p:val>
                                            <p:strVal val="#ppt_x"/>
                                          </p:val>
                                        </p:tav>
                                      </p:tavLst>
                                    </p:anim>
                                    <p:anim calcmode="lin" valueType="num">
                                      <p:cBhvr>
                                        <p:cTn id="521" dur="664" tmFilter="0.0,0.0; 0.25,0.07; 0.50,0.2; 0.75,0.467; 1.0,1.0">
                                          <p:stCondLst>
                                            <p:cond delay="0"/>
                                          </p:stCondLst>
                                        </p:cTn>
                                        <p:tgtEl>
                                          <p:spTgt spid="70"/>
                                        </p:tgtEl>
                                        <p:attrNameLst>
                                          <p:attrName>ppt_y</p:attrName>
                                        </p:attrNameLst>
                                      </p:cBhvr>
                                      <p:tavLst>
                                        <p:tav tm="0" fmla="#ppt_y-sin(pi*$)/3">
                                          <p:val>
                                            <p:fltVal val="0.5"/>
                                          </p:val>
                                        </p:tav>
                                        <p:tav tm="100000">
                                          <p:val>
                                            <p:fltVal val="1"/>
                                          </p:val>
                                        </p:tav>
                                      </p:tavLst>
                                    </p:anim>
                                    <p:anim calcmode="lin" valueType="num">
                                      <p:cBhvr>
                                        <p:cTn id="522" dur="664" tmFilter="0, 0; 0.125,0.2665; 0.25,0.4; 0.375,0.465; 0.5,0.5;  0.625,0.535; 0.75,0.6; 0.875,0.7335; 1,1">
                                          <p:stCondLst>
                                            <p:cond delay="664"/>
                                          </p:stCondLst>
                                        </p:cTn>
                                        <p:tgtEl>
                                          <p:spTgt spid="70"/>
                                        </p:tgtEl>
                                        <p:attrNameLst>
                                          <p:attrName>ppt_y</p:attrName>
                                        </p:attrNameLst>
                                      </p:cBhvr>
                                      <p:tavLst>
                                        <p:tav tm="0" fmla="#ppt_y-sin(pi*$)/9">
                                          <p:val>
                                            <p:fltVal val="0"/>
                                          </p:val>
                                        </p:tav>
                                        <p:tav tm="100000">
                                          <p:val>
                                            <p:fltVal val="1"/>
                                          </p:val>
                                        </p:tav>
                                      </p:tavLst>
                                    </p:anim>
                                    <p:anim calcmode="lin" valueType="num">
                                      <p:cBhvr>
                                        <p:cTn id="523" dur="332" tmFilter="0, 0; 0.125,0.2665; 0.25,0.4; 0.375,0.465; 0.5,0.5;  0.625,0.535; 0.75,0.6; 0.875,0.7335; 1,1">
                                          <p:stCondLst>
                                            <p:cond delay="1324"/>
                                          </p:stCondLst>
                                        </p:cTn>
                                        <p:tgtEl>
                                          <p:spTgt spid="70"/>
                                        </p:tgtEl>
                                        <p:attrNameLst>
                                          <p:attrName>ppt_y</p:attrName>
                                        </p:attrNameLst>
                                      </p:cBhvr>
                                      <p:tavLst>
                                        <p:tav tm="0" fmla="#ppt_y-sin(pi*$)/27">
                                          <p:val>
                                            <p:fltVal val="0"/>
                                          </p:val>
                                        </p:tav>
                                        <p:tav tm="100000">
                                          <p:val>
                                            <p:fltVal val="1"/>
                                          </p:val>
                                        </p:tav>
                                      </p:tavLst>
                                    </p:anim>
                                    <p:anim calcmode="lin" valueType="num">
                                      <p:cBhvr>
                                        <p:cTn id="524" dur="164" tmFilter="0, 0; 0.125,0.2665; 0.25,0.4; 0.375,0.465; 0.5,0.5;  0.625,0.535; 0.75,0.6; 0.875,0.7335; 1,1">
                                          <p:stCondLst>
                                            <p:cond delay="1656"/>
                                          </p:stCondLst>
                                        </p:cTn>
                                        <p:tgtEl>
                                          <p:spTgt spid="70"/>
                                        </p:tgtEl>
                                        <p:attrNameLst>
                                          <p:attrName>ppt_y</p:attrName>
                                        </p:attrNameLst>
                                      </p:cBhvr>
                                      <p:tavLst>
                                        <p:tav tm="0" fmla="#ppt_y-sin(pi*$)/81">
                                          <p:val>
                                            <p:fltVal val="0"/>
                                          </p:val>
                                        </p:tav>
                                        <p:tav tm="100000">
                                          <p:val>
                                            <p:fltVal val="1"/>
                                          </p:val>
                                        </p:tav>
                                      </p:tavLst>
                                    </p:anim>
                                    <p:animScale>
                                      <p:cBhvr>
                                        <p:cTn id="525" dur="26">
                                          <p:stCondLst>
                                            <p:cond delay="650"/>
                                          </p:stCondLst>
                                        </p:cTn>
                                        <p:tgtEl>
                                          <p:spTgt spid="70"/>
                                        </p:tgtEl>
                                      </p:cBhvr>
                                      <p:to x="100000" y="60000"/>
                                    </p:animScale>
                                    <p:animScale>
                                      <p:cBhvr>
                                        <p:cTn id="526" dur="166" decel="50000">
                                          <p:stCondLst>
                                            <p:cond delay="676"/>
                                          </p:stCondLst>
                                        </p:cTn>
                                        <p:tgtEl>
                                          <p:spTgt spid="70"/>
                                        </p:tgtEl>
                                      </p:cBhvr>
                                      <p:to x="100000" y="100000"/>
                                    </p:animScale>
                                    <p:animScale>
                                      <p:cBhvr>
                                        <p:cTn id="527" dur="26">
                                          <p:stCondLst>
                                            <p:cond delay="1312"/>
                                          </p:stCondLst>
                                        </p:cTn>
                                        <p:tgtEl>
                                          <p:spTgt spid="70"/>
                                        </p:tgtEl>
                                      </p:cBhvr>
                                      <p:to x="100000" y="80000"/>
                                    </p:animScale>
                                    <p:animScale>
                                      <p:cBhvr>
                                        <p:cTn id="528" dur="166" decel="50000">
                                          <p:stCondLst>
                                            <p:cond delay="1338"/>
                                          </p:stCondLst>
                                        </p:cTn>
                                        <p:tgtEl>
                                          <p:spTgt spid="70"/>
                                        </p:tgtEl>
                                      </p:cBhvr>
                                      <p:to x="100000" y="100000"/>
                                    </p:animScale>
                                    <p:animScale>
                                      <p:cBhvr>
                                        <p:cTn id="529" dur="26">
                                          <p:stCondLst>
                                            <p:cond delay="1642"/>
                                          </p:stCondLst>
                                        </p:cTn>
                                        <p:tgtEl>
                                          <p:spTgt spid="70"/>
                                        </p:tgtEl>
                                      </p:cBhvr>
                                      <p:to x="100000" y="90000"/>
                                    </p:animScale>
                                    <p:animScale>
                                      <p:cBhvr>
                                        <p:cTn id="530" dur="166" decel="50000">
                                          <p:stCondLst>
                                            <p:cond delay="1668"/>
                                          </p:stCondLst>
                                        </p:cTn>
                                        <p:tgtEl>
                                          <p:spTgt spid="70"/>
                                        </p:tgtEl>
                                      </p:cBhvr>
                                      <p:to x="100000" y="100000"/>
                                    </p:animScale>
                                    <p:animScale>
                                      <p:cBhvr>
                                        <p:cTn id="531" dur="26">
                                          <p:stCondLst>
                                            <p:cond delay="1808"/>
                                          </p:stCondLst>
                                        </p:cTn>
                                        <p:tgtEl>
                                          <p:spTgt spid="70"/>
                                        </p:tgtEl>
                                      </p:cBhvr>
                                      <p:to x="100000" y="95000"/>
                                    </p:animScale>
                                    <p:animScale>
                                      <p:cBhvr>
                                        <p:cTn id="532" dur="166" decel="50000">
                                          <p:stCondLst>
                                            <p:cond delay="1834"/>
                                          </p:stCondLst>
                                        </p:cTn>
                                        <p:tgtEl>
                                          <p:spTgt spid="70"/>
                                        </p:tgtEl>
                                      </p:cBhvr>
                                      <p:to x="100000" y="100000"/>
                                    </p:animScale>
                                  </p:childTnLst>
                                </p:cTn>
                              </p:par>
                              <p:par>
                                <p:cTn id="533" presetID="26" presetClass="entr" presetSubtype="0" fill="hold" grpId="0" nodeType="withEffect">
                                  <p:stCondLst>
                                    <p:cond delay="0"/>
                                  </p:stCondLst>
                                  <p:childTnLst>
                                    <p:set>
                                      <p:cBhvr>
                                        <p:cTn id="534" dur="1" fill="hold">
                                          <p:stCondLst>
                                            <p:cond delay="0"/>
                                          </p:stCondLst>
                                        </p:cTn>
                                        <p:tgtEl>
                                          <p:spTgt spid="71"/>
                                        </p:tgtEl>
                                        <p:attrNameLst>
                                          <p:attrName>style.visibility</p:attrName>
                                        </p:attrNameLst>
                                      </p:cBhvr>
                                      <p:to>
                                        <p:strVal val="visible"/>
                                      </p:to>
                                    </p:set>
                                    <p:animEffect transition="in" filter="wipe(down)">
                                      <p:cBhvr>
                                        <p:cTn id="535" dur="580">
                                          <p:stCondLst>
                                            <p:cond delay="0"/>
                                          </p:stCondLst>
                                        </p:cTn>
                                        <p:tgtEl>
                                          <p:spTgt spid="71"/>
                                        </p:tgtEl>
                                      </p:cBhvr>
                                    </p:animEffect>
                                    <p:anim calcmode="lin" valueType="num">
                                      <p:cBhvr>
                                        <p:cTn id="536" dur="1822" tmFilter="0,0; 0.14,0.36; 0.43,0.73; 0.71,0.91; 1.0,1.0">
                                          <p:stCondLst>
                                            <p:cond delay="0"/>
                                          </p:stCondLst>
                                        </p:cTn>
                                        <p:tgtEl>
                                          <p:spTgt spid="71"/>
                                        </p:tgtEl>
                                        <p:attrNameLst>
                                          <p:attrName>ppt_x</p:attrName>
                                        </p:attrNameLst>
                                      </p:cBhvr>
                                      <p:tavLst>
                                        <p:tav tm="0">
                                          <p:val>
                                            <p:strVal val="#ppt_x-0.25"/>
                                          </p:val>
                                        </p:tav>
                                        <p:tav tm="100000">
                                          <p:val>
                                            <p:strVal val="#ppt_x"/>
                                          </p:val>
                                        </p:tav>
                                      </p:tavLst>
                                    </p:anim>
                                    <p:anim calcmode="lin" valueType="num">
                                      <p:cBhvr>
                                        <p:cTn id="537" dur="664" tmFilter="0.0,0.0; 0.25,0.07; 0.50,0.2; 0.75,0.467; 1.0,1.0">
                                          <p:stCondLst>
                                            <p:cond delay="0"/>
                                          </p:stCondLst>
                                        </p:cTn>
                                        <p:tgtEl>
                                          <p:spTgt spid="71"/>
                                        </p:tgtEl>
                                        <p:attrNameLst>
                                          <p:attrName>ppt_y</p:attrName>
                                        </p:attrNameLst>
                                      </p:cBhvr>
                                      <p:tavLst>
                                        <p:tav tm="0" fmla="#ppt_y-sin(pi*$)/3">
                                          <p:val>
                                            <p:fltVal val="0.5"/>
                                          </p:val>
                                        </p:tav>
                                        <p:tav tm="100000">
                                          <p:val>
                                            <p:fltVal val="1"/>
                                          </p:val>
                                        </p:tav>
                                      </p:tavLst>
                                    </p:anim>
                                    <p:anim calcmode="lin" valueType="num">
                                      <p:cBhvr>
                                        <p:cTn id="538" dur="664" tmFilter="0, 0; 0.125,0.2665; 0.25,0.4; 0.375,0.465; 0.5,0.5;  0.625,0.535; 0.75,0.6; 0.875,0.7335; 1,1">
                                          <p:stCondLst>
                                            <p:cond delay="664"/>
                                          </p:stCondLst>
                                        </p:cTn>
                                        <p:tgtEl>
                                          <p:spTgt spid="71"/>
                                        </p:tgtEl>
                                        <p:attrNameLst>
                                          <p:attrName>ppt_y</p:attrName>
                                        </p:attrNameLst>
                                      </p:cBhvr>
                                      <p:tavLst>
                                        <p:tav tm="0" fmla="#ppt_y-sin(pi*$)/9">
                                          <p:val>
                                            <p:fltVal val="0"/>
                                          </p:val>
                                        </p:tav>
                                        <p:tav tm="100000">
                                          <p:val>
                                            <p:fltVal val="1"/>
                                          </p:val>
                                        </p:tav>
                                      </p:tavLst>
                                    </p:anim>
                                    <p:anim calcmode="lin" valueType="num">
                                      <p:cBhvr>
                                        <p:cTn id="539" dur="332" tmFilter="0, 0; 0.125,0.2665; 0.25,0.4; 0.375,0.465; 0.5,0.5;  0.625,0.535; 0.75,0.6; 0.875,0.7335; 1,1">
                                          <p:stCondLst>
                                            <p:cond delay="1324"/>
                                          </p:stCondLst>
                                        </p:cTn>
                                        <p:tgtEl>
                                          <p:spTgt spid="71"/>
                                        </p:tgtEl>
                                        <p:attrNameLst>
                                          <p:attrName>ppt_y</p:attrName>
                                        </p:attrNameLst>
                                      </p:cBhvr>
                                      <p:tavLst>
                                        <p:tav tm="0" fmla="#ppt_y-sin(pi*$)/27">
                                          <p:val>
                                            <p:fltVal val="0"/>
                                          </p:val>
                                        </p:tav>
                                        <p:tav tm="100000">
                                          <p:val>
                                            <p:fltVal val="1"/>
                                          </p:val>
                                        </p:tav>
                                      </p:tavLst>
                                    </p:anim>
                                    <p:anim calcmode="lin" valueType="num">
                                      <p:cBhvr>
                                        <p:cTn id="540" dur="164" tmFilter="0, 0; 0.125,0.2665; 0.25,0.4; 0.375,0.465; 0.5,0.5;  0.625,0.535; 0.75,0.6; 0.875,0.7335; 1,1">
                                          <p:stCondLst>
                                            <p:cond delay="1656"/>
                                          </p:stCondLst>
                                        </p:cTn>
                                        <p:tgtEl>
                                          <p:spTgt spid="71"/>
                                        </p:tgtEl>
                                        <p:attrNameLst>
                                          <p:attrName>ppt_y</p:attrName>
                                        </p:attrNameLst>
                                      </p:cBhvr>
                                      <p:tavLst>
                                        <p:tav tm="0" fmla="#ppt_y-sin(pi*$)/81">
                                          <p:val>
                                            <p:fltVal val="0"/>
                                          </p:val>
                                        </p:tav>
                                        <p:tav tm="100000">
                                          <p:val>
                                            <p:fltVal val="1"/>
                                          </p:val>
                                        </p:tav>
                                      </p:tavLst>
                                    </p:anim>
                                    <p:animScale>
                                      <p:cBhvr>
                                        <p:cTn id="541" dur="26">
                                          <p:stCondLst>
                                            <p:cond delay="650"/>
                                          </p:stCondLst>
                                        </p:cTn>
                                        <p:tgtEl>
                                          <p:spTgt spid="71"/>
                                        </p:tgtEl>
                                      </p:cBhvr>
                                      <p:to x="100000" y="60000"/>
                                    </p:animScale>
                                    <p:animScale>
                                      <p:cBhvr>
                                        <p:cTn id="542" dur="166" decel="50000">
                                          <p:stCondLst>
                                            <p:cond delay="676"/>
                                          </p:stCondLst>
                                        </p:cTn>
                                        <p:tgtEl>
                                          <p:spTgt spid="71"/>
                                        </p:tgtEl>
                                      </p:cBhvr>
                                      <p:to x="100000" y="100000"/>
                                    </p:animScale>
                                    <p:animScale>
                                      <p:cBhvr>
                                        <p:cTn id="543" dur="26">
                                          <p:stCondLst>
                                            <p:cond delay="1312"/>
                                          </p:stCondLst>
                                        </p:cTn>
                                        <p:tgtEl>
                                          <p:spTgt spid="71"/>
                                        </p:tgtEl>
                                      </p:cBhvr>
                                      <p:to x="100000" y="80000"/>
                                    </p:animScale>
                                    <p:animScale>
                                      <p:cBhvr>
                                        <p:cTn id="544" dur="166" decel="50000">
                                          <p:stCondLst>
                                            <p:cond delay="1338"/>
                                          </p:stCondLst>
                                        </p:cTn>
                                        <p:tgtEl>
                                          <p:spTgt spid="71"/>
                                        </p:tgtEl>
                                      </p:cBhvr>
                                      <p:to x="100000" y="100000"/>
                                    </p:animScale>
                                    <p:animScale>
                                      <p:cBhvr>
                                        <p:cTn id="545" dur="26">
                                          <p:stCondLst>
                                            <p:cond delay="1642"/>
                                          </p:stCondLst>
                                        </p:cTn>
                                        <p:tgtEl>
                                          <p:spTgt spid="71"/>
                                        </p:tgtEl>
                                      </p:cBhvr>
                                      <p:to x="100000" y="90000"/>
                                    </p:animScale>
                                    <p:animScale>
                                      <p:cBhvr>
                                        <p:cTn id="546" dur="166" decel="50000">
                                          <p:stCondLst>
                                            <p:cond delay="1668"/>
                                          </p:stCondLst>
                                        </p:cTn>
                                        <p:tgtEl>
                                          <p:spTgt spid="71"/>
                                        </p:tgtEl>
                                      </p:cBhvr>
                                      <p:to x="100000" y="100000"/>
                                    </p:animScale>
                                    <p:animScale>
                                      <p:cBhvr>
                                        <p:cTn id="547" dur="26">
                                          <p:stCondLst>
                                            <p:cond delay="1808"/>
                                          </p:stCondLst>
                                        </p:cTn>
                                        <p:tgtEl>
                                          <p:spTgt spid="71"/>
                                        </p:tgtEl>
                                      </p:cBhvr>
                                      <p:to x="100000" y="95000"/>
                                    </p:animScale>
                                    <p:animScale>
                                      <p:cBhvr>
                                        <p:cTn id="548" dur="166" decel="50000">
                                          <p:stCondLst>
                                            <p:cond delay="1834"/>
                                          </p:stCondLst>
                                        </p:cTn>
                                        <p:tgtEl>
                                          <p:spTgt spid="71"/>
                                        </p:tgtEl>
                                      </p:cBhvr>
                                      <p:to x="100000" y="100000"/>
                                    </p:animScale>
                                  </p:childTnLst>
                                </p:cTn>
                              </p:par>
                              <p:par>
                                <p:cTn id="549" presetID="26" presetClass="entr" presetSubtype="0" fill="hold" grpId="0" nodeType="withEffect">
                                  <p:stCondLst>
                                    <p:cond delay="0"/>
                                  </p:stCondLst>
                                  <p:childTnLst>
                                    <p:set>
                                      <p:cBhvr>
                                        <p:cTn id="550" dur="1" fill="hold">
                                          <p:stCondLst>
                                            <p:cond delay="0"/>
                                          </p:stCondLst>
                                        </p:cTn>
                                        <p:tgtEl>
                                          <p:spTgt spid="72"/>
                                        </p:tgtEl>
                                        <p:attrNameLst>
                                          <p:attrName>style.visibility</p:attrName>
                                        </p:attrNameLst>
                                      </p:cBhvr>
                                      <p:to>
                                        <p:strVal val="visible"/>
                                      </p:to>
                                    </p:set>
                                    <p:animEffect transition="in" filter="wipe(down)">
                                      <p:cBhvr>
                                        <p:cTn id="551" dur="580">
                                          <p:stCondLst>
                                            <p:cond delay="0"/>
                                          </p:stCondLst>
                                        </p:cTn>
                                        <p:tgtEl>
                                          <p:spTgt spid="72"/>
                                        </p:tgtEl>
                                      </p:cBhvr>
                                    </p:animEffect>
                                    <p:anim calcmode="lin" valueType="num">
                                      <p:cBhvr>
                                        <p:cTn id="552" dur="1822" tmFilter="0,0; 0.14,0.36; 0.43,0.73; 0.71,0.91; 1.0,1.0">
                                          <p:stCondLst>
                                            <p:cond delay="0"/>
                                          </p:stCondLst>
                                        </p:cTn>
                                        <p:tgtEl>
                                          <p:spTgt spid="72"/>
                                        </p:tgtEl>
                                        <p:attrNameLst>
                                          <p:attrName>ppt_x</p:attrName>
                                        </p:attrNameLst>
                                      </p:cBhvr>
                                      <p:tavLst>
                                        <p:tav tm="0">
                                          <p:val>
                                            <p:strVal val="#ppt_x-0.25"/>
                                          </p:val>
                                        </p:tav>
                                        <p:tav tm="100000">
                                          <p:val>
                                            <p:strVal val="#ppt_x"/>
                                          </p:val>
                                        </p:tav>
                                      </p:tavLst>
                                    </p:anim>
                                    <p:anim calcmode="lin" valueType="num">
                                      <p:cBhvr>
                                        <p:cTn id="553" dur="664" tmFilter="0.0,0.0; 0.25,0.07; 0.50,0.2; 0.75,0.467; 1.0,1.0">
                                          <p:stCondLst>
                                            <p:cond delay="0"/>
                                          </p:stCondLst>
                                        </p:cTn>
                                        <p:tgtEl>
                                          <p:spTgt spid="72"/>
                                        </p:tgtEl>
                                        <p:attrNameLst>
                                          <p:attrName>ppt_y</p:attrName>
                                        </p:attrNameLst>
                                      </p:cBhvr>
                                      <p:tavLst>
                                        <p:tav tm="0" fmla="#ppt_y-sin(pi*$)/3">
                                          <p:val>
                                            <p:fltVal val="0.5"/>
                                          </p:val>
                                        </p:tav>
                                        <p:tav tm="100000">
                                          <p:val>
                                            <p:fltVal val="1"/>
                                          </p:val>
                                        </p:tav>
                                      </p:tavLst>
                                    </p:anim>
                                    <p:anim calcmode="lin" valueType="num">
                                      <p:cBhvr>
                                        <p:cTn id="554" dur="664" tmFilter="0, 0; 0.125,0.2665; 0.25,0.4; 0.375,0.465; 0.5,0.5;  0.625,0.535; 0.75,0.6; 0.875,0.7335; 1,1">
                                          <p:stCondLst>
                                            <p:cond delay="664"/>
                                          </p:stCondLst>
                                        </p:cTn>
                                        <p:tgtEl>
                                          <p:spTgt spid="72"/>
                                        </p:tgtEl>
                                        <p:attrNameLst>
                                          <p:attrName>ppt_y</p:attrName>
                                        </p:attrNameLst>
                                      </p:cBhvr>
                                      <p:tavLst>
                                        <p:tav tm="0" fmla="#ppt_y-sin(pi*$)/9">
                                          <p:val>
                                            <p:fltVal val="0"/>
                                          </p:val>
                                        </p:tav>
                                        <p:tav tm="100000">
                                          <p:val>
                                            <p:fltVal val="1"/>
                                          </p:val>
                                        </p:tav>
                                      </p:tavLst>
                                    </p:anim>
                                    <p:anim calcmode="lin" valueType="num">
                                      <p:cBhvr>
                                        <p:cTn id="555" dur="332" tmFilter="0, 0; 0.125,0.2665; 0.25,0.4; 0.375,0.465; 0.5,0.5;  0.625,0.535; 0.75,0.6; 0.875,0.7335; 1,1">
                                          <p:stCondLst>
                                            <p:cond delay="1324"/>
                                          </p:stCondLst>
                                        </p:cTn>
                                        <p:tgtEl>
                                          <p:spTgt spid="72"/>
                                        </p:tgtEl>
                                        <p:attrNameLst>
                                          <p:attrName>ppt_y</p:attrName>
                                        </p:attrNameLst>
                                      </p:cBhvr>
                                      <p:tavLst>
                                        <p:tav tm="0" fmla="#ppt_y-sin(pi*$)/27">
                                          <p:val>
                                            <p:fltVal val="0"/>
                                          </p:val>
                                        </p:tav>
                                        <p:tav tm="100000">
                                          <p:val>
                                            <p:fltVal val="1"/>
                                          </p:val>
                                        </p:tav>
                                      </p:tavLst>
                                    </p:anim>
                                    <p:anim calcmode="lin" valueType="num">
                                      <p:cBhvr>
                                        <p:cTn id="556" dur="164" tmFilter="0, 0; 0.125,0.2665; 0.25,0.4; 0.375,0.465; 0.5,0.5;  0.625,0.535; 0.75,0.6; 0.875,0.7335; 1,1">
                                          <p:stCondLst>
                                            <p:cond delay="1656"/>
                                          </p:stCondLst>
                                        </p:cTn>
                                        <p:tgtEl>
                                          <p:spTgt spid="72"/>
                                        </p:tgtEl>
                                        <p:attrNameLst>
                                          <p:attrName>ppt_y</p:attrName>
                                        </p:attrNameLst>
                                      </p:cBhvr>
                                      <p:tavLst>
                                        <p:tav tm="0" fmla="#ppt_y-sin(pi*$)/81">
                                          <p:val>
                                            <p:fltVal val="0"/>
                                          </p:val>
                                        </p:tav>
                                        <p:tav tm="100000">
                                          <p:val>
                                            <p:fltVal val="1"/>
                                          </p:val>
                                        </p:tav>
                                      </p:tavLst>
                                    </p:anim>
                                    <p:animScale>
                                      <p:cBhvr>
                                        <p:cTn id="557" dur="26">
                                          <p:stCondLst>
                                            <p:cond delay="650"/>
                                          </p:stCondLst>
                                        </p:cTn>
                                        <p:tgtEl>
                                          <p:spTgt spid="72"/>
                                        </p:tgtEl>
                                      </p:cBhvr>
                                      <p:to x="100000" y="60000"/>
                                    </p:animScale>
                                    <p:animScale>
                                      <p:cBhvr>
                                        <p:cTn id="558" dur="166" decel="50000">
                                          <p:stCondLst>
                                            <p:cond delay="676"/>
                                          </p:stCondLst>
                                        </p:cTn>
                                        <p:tgtEl>
                                          <p:spTgt spid="72"/>
                                        </p:tgtEl>
                                      </p:cBhvr>
                                      <p:to x="100000" y="100000"/>
                                    </p:animScale>
                                    <p:animScale>
                                      <p:cBhvr>
                                        <p:cTn id="559" dur="26">
                                          <p:stCondLst>
                                            <p:cond delay="1312"/>
                                          </p:stCondLst>
                                        </p:cTn>
                                        <p:tgtEl>
                                          <p:spTgt spid="72"/>
                                        </p:tgtEl>
                                      </p:cBhvr>
                                      <p:to x="100000" y="80000"/>
                                    </p:animScale>
                                    <p:animScale>
                                      <p:cBhvr>
                                        <p:cTn id="560" dur="166" decel="50000">
                                          <p:stCondLst>
                                            <p:cond delay="1338"/>
                                          </p:stCondLst>
                                        </p:cTn>
                                        <p:tgtEl>
                                          <p:spTgt spid="72"/>
                                        </p:tgtEl>
                                      </p:cBhvr>
                                      <p:to x="100000" y="100000"/>
                                    </p:animScale>
                                    <p:animScale>
                                      <p:cBhvr>
                                        <p:cTn id="561" dur="26">
                                          <p:stCondLst>
                                            <p:cond delay="1642"/>
                                          </p:stCondLst>
                                        </p:cTn>
                                        <p:tgtEl>
                                          <p:spTgt spid="72"/>
                                        </p:tgtEl>
                                      </p:cBhvr>
                                      <p:to x="100000" y="90000"/>
                                    </p:animScale>
                                    <p:animScale>
                                      <p:cBhvr>
                                        <p:cTn id="562" dur="166" decel="50000">
                                          <p:stCondLst>
                                            <p:cond delay="1668"/>
                                          </p:stCondLst>
                                        </p:cTn>
                                        <p:tgtEl>
                                          <p:spTgt spid="72"/>
                                        </p:tgtEl>
                                      </p:cBhvr>
                                      <p:to x="100000" y="100000"/>
                                    </p:animScale>
                                    <p:animScale>
                                      <p:cBhvr>
                                        <p:cTn id="563" dur="26">
                                          <p:stCondLst>
                                            <p:cond delay="1808"/>
                                          </p:stCondLst>
                                        </p:cTn>
                                        <p:tgtEl>
                                          <p:spTgt spid="72"/>
                                        </p:tgtEl>
                                      </p:cBhvr>
                                      <p:to x="100000" y="95000"/>
                                    </p:animScale>
                                    <p:animScale>
                                      <p:cBhvr>
                                        <p:cTn id="564" dur="166" decel="50000">
                                          <p:stCondLst>
                                            <p:cond delay="1834"/>
                                          </p:stCondLst>
                                        </p:cTn>
                                        <p:tgtEl>
                                          <p:spTgt spid="72"/>
                                        </p:tgtEl>
                                      </p:cBhvr>
                                      <p:to x="100000" y="100000"/>
                                    </p:animScale>
                                  </p:childTnLst>
                                </p:cTn>
                              </p:par>
                              <p:par>
                                <p:cTn id="565" presetID="26" presetClass="entr" presetSubtype="0" fill="hold" grpId="0" nodeType="withEffect">
                                  <p:stCondLst>
                                    <p:cond delay="0"/>
                                  </p:stCondLst>
                                  <p:childTnLst>
                                    <p:set>
                                      <p:cBhvr>
                                        <p:cTn id="566" dur="1" fill="hold">
                                          <p:stCondLst>
                                            <p:cond delay="0"/>
                                          </p:stCondLst>
                                        </p:cTn>
                                        <p:tgtEl>
                                          <p:spTgt spid="73"/>
                                        </p:tgtEl>
                                        <p:attrNameLst>
                                          <p:attrName>style.visibility</p:attrName>
                                        </p:attrNameLst>
                                      </p:cBhvr>
                                      <p:to>
                                        <p:strVal val="visible"/>
                                      </p:to>
                                    </p:set>
                                    <p:animEffect transition="in" filter="wipe(down)">
                                      <p:cBhvr>
                                        <p:cTn id="567" dur="580">
                                          <p:stCondLst>
                                            <p:cond delay="0"/>
                                          </p:stCondLst>
                                        </p:cTn>
                                        <p:tgtEl>
                                          <p:spTgt spid="73"/>
                                        </p:tgtEl>
                                      </p:cBhvr>
                                    </p:animEffect>
                                    <p:anim calcmode="lin" valueType="num">
                                      <p:cBhvr>
                                        <p:cTn id="568" dur="1822" tmFilter="0,0; 0.14,0.36; 0.43,0.73; 0.71,0.91; 1.0,1.0">
                                          <p:stCondLst>
                                            <p:cond delay="0"/>
                                          </p:stCondLst>
                                        </p:cTn>
                                        <p:tgtEl>
                                          <p:spTgt spid="73"/>
                                        </p:tgtEl>
                                        <p:attrNameLst>
                                          <p:attrName>ppt_x</p:attrName>
                                        </p:attrNameLst>
                                      </p:cBhvr>
                                      <p:tavLst>
                                        <p:tav tm="0">
                                          <p:val>
                                            <p:strVal val="#ppt_x-0.25"/>
                                          </p:val>
                                        </p:tav>
                                        <p:tav tm="100000">
                                          <p:val>
                                            <p:strVal val="#ppt_x"/>
                                          </p:val>
                                        </p:tav>
                                      </p:tavLst>
                                    </p:anim>
                                    <p:anim calcmode="lin" valueType="num">
                                      <p:cBhvr>
                                        <p:cTn id="569" dur="664" tmFilter="0.0,0.0; 0.25,0.07; 0.50,0.2; 0.75,0.467; 1.0,1.0">
                                          <p:stCondLst>
                                            <p:cond delay="0"/>
                                          </p:stCondLst>
                                        </p:cTn>
                                        <p:tgtEl>
                                          <p:spTgt spid="73"/>
                                        </p:tgtEl>
                                        <p:attrNameLst>
                                          <p:attrName>ppt_y</p:attrName>
                                        </p:attrNameLst>
                                      </p:cBhvr>
                                      <p:tavLst>
                                        <p:tav tm="0" fmla="#ppt_y-sin(pi*$)/3">
                                          <p:val>
                                            <p:fltVal val="0.5"/>
                                          </p:val>
                                        </p:tav>
                                        <p:tav tm="100000">
                                          <p:val>
                                            <p:fltVal val="1"/>
                                          </p:val>
                                        </p:tav>
                                      </p:tavLst>
                                    </p:anim>
                                    <p:anim calcmode="lin" valueType="num">
                                      <p:cBhvr>
                                        <p:cTn id="570" dur="664" tmFilter="0, 0; 0.125,0.2665; 0.25,0.4; 0.375,0.465; 0.5,0.5;  0.625,0.535; 0.75,0.6; 0.875,0.7335; 1,1">
                                          <p:stCondLst>
                                            <p:cond delay="664"/>
                                          </p:stCondLst>
                                        </p:cTn>
                                        <p:tgtEl>
                                          <p:spTgt spid="73"/>
                                        </p:tgtEl>
                                        <p:attrNameLst>
                                          <p:attrName>ppt_y</p:attrName>
                                        </p:attrNameLst>
                                      </p:cBhvr>
                                      <p:tavLst>
                                        <p:tav tm="0" fmla="#ppt_y-sin(pi*$)/9">
                                          <p:val>
                                            <p:fltVal val="0"/>
                                          </p:val>
                                        </p:tav>
                                        <p:tav tm="100000">
                                          <p:val>
                                            <p:fltVal val="1"/>
                                          </p:val>
                                        </p:tav>
                                      </p:tavLst>
                                    </p:anim>
                                    <p:anim calcmode="lin" valueType="num">
                                      <p:cBhvr>
                                        <p:cTn id="571" dur="332" tmFilter="0, 0; 0.125,0.2665; 0.25,0.4; 0.375,0.465; 0.5,0.5;  0.625,0.535; 0.75,0.6; 0.875,0.7335; 1,1">
                                          <p:stCondLst>
                                            <p:cond delay="1324"/>
                                          </p:stCondLst>
                                        </p:cTn>
                                        <p:tgtEl>
                                          <p:spTgt spid="73"/>
                                        </p:tgtEl>
                                        <p:attrNameLst>
                                          <p:attrName>ppt_y</p:attrName>
                                        </p:attrNameLst>
                                      </p:cBhvr>
                                      <p:tavLst>
                                        <p:tav tm="0" fmla="#ppt_y-sin(pi*$)/27">
                                          <p:val>
                                            <p:fltVal val="0"/>
                                          </p:val>
                                        </p:tav>
                                        <p:tav tm="100000">
                                          <p:val>
                                            <p:fltVal val="1"/>
                                          </p:val>
                                        </p:tav>
                                      </p:tavLst>
                                    </p:anim>
                                    <p:anim calcmode="lin" valueType="num">
                                      <p:cBhvr>
                                        <p:cTn id="572" dur="164" tmFilter="0, 0; 0.125,0.2665; 0.25,0.4; 0.375,0.465; 0.5,0.5;  0.625,0.535; 0.75,0.6; 0.875,0.7335; 1,1">
                                          <p:stCondLst>
                                            <p:cond delay="1656"/>
                                          </p:stCondLst>
                                        </p:cTn>
                                        <p:tgtEl>
                                          <p:spTgt spid="73"/>
                                        </p:tgtEl>
                                        <p:attrNameLst>
                                          <p:attrName>ppt_y</p:attrName>
                                        </p:attrNameLst>
                                      </p:cBhvr>
                                      <p:tavLst>
                                        <p:tav tm="0" fmla="#ppt_y-sin(pi*$)/81">
                                          <p:val>
                                            <p:fltVal val="0"/>
                                          </p:val>
                                        </p:tav>
                                        <p:tav tm="100000">
                                          <p:val>
                                            <p:fltVal val="1"/>
                                          </p:val>
                                        </p:tav>
                                      </p:tavLst>
                                    </p:anim>
                                    <p:animScale>
                                      <p:cBhvr>
                                        <p:cTn id="573" dur="26">
                                          <p:stCondLst>
                                            <p:cond delay="650"/>
                                          </p:stCondLst>
                                        </p:cTn>
                                        <p:tgtEl>
                                          <p:spTgt spid="73"/>
                                        </p:tgtEl>
                                      </p:cBhvr>
                                      <p:to x="100000" y="60000"/>
                                    </p:animScale>
                                    <p:animScale>
                                      <p:cBhvr>
                                        <p:cTn id="574" dur="166" decel="50000">
                                          <p:stCondLst>
                                            <p:cond delay="676"/>
                                          </p:stCondLst>
                                        </p:cTn>
                                        <p:tgtEl>
                                          <p:spTgt spid="73"/>
                                        </p:tgtEl>
                                      </p:cBhvr>
                                      <p:to x="100000" y="100000"/>
                                    </p:animScale>
                                    <p:animScale>
                                      <p:cBhvr>
                                        <p:cTn id="575" dur="26">
                                          <p:stCondLst>
                                            <p:cond delay="1312"/>
                                          </p:stCondLst>
                                        </p:cTn>
                                        <p:tgtEl>
                                          <p:spTgt spid="73"/>
                                        </p:tgtEl>
                                      </p:cBhvr>
                                      <p:to x="100000" y="80000"/>
                                    </p:animScale>
                                    <p:animScale>
                                      <p:cBhvr>
                                        <p:cTn id="576" dur="166" decel="50000">
                                          <p:stCondLst>
                                            <p:cond delay="1338"/>
                                          </p:stCondLst>
                                        </p:cTn>
                                        <p:tgtEl>
                                          <p:spTgt spid="73"/>
                                        </p:tgtEl>
                                      </p:cBhvr>
                                      <p:to x="100000" y="100000"/>
                                    </p:animScale>
                                    <p:animScale>
                                      <p:cBhvr>
                                        <p:cTn id="577" dur="26">
                                          <p:stCondLst>
                                            <p:cond delay="1642"/>
                                          </p:stCondLst>
                                        </p:cTn>
                                        <p:tgtEl>
                                          <p:spTgt spid="73"/>
                                        </p:tgtEl>
                                      </p:cBhvr>
                                      <p:to x="100000" y="90000"/>
                                    </p:animScale>
                                    <p:animScale>
                                      <p:cBhvr>
                                        <p:cTn id="578" dur="166" decel="50000">
                                          <p:stCondLst>
                                            <p:cond delay="1668"/>
                                          </p:stCondLst>
                                        </p:cTn>
                                        <p:tgtEl>
                                          <p:spTgt spid="73"/>
                                        </p:tgtEl>
                                      </p:cBhvr>
                                      <p:to x="100000" y="100000"/>
                                    </p:animScale>
                                    <p:animScale>
                                      <p:cBhvr>
                                        <p:cTn id="579" dur="26">
                                          <p:stCondLst>
                                            <p:cond delay="1808"/>
                                          </p:stCondLst>
                                        </p:cTn>
                                        <p:tgtEl>
                                          <p:spTgt spid="73"/>
                                        </p:tgtEl>
                                      </p:cBhvr>
                                      <p:to x="100000" y="95000"/>
                                    </p:animScale>
                                    <p:animScale>
                                      <p:cBhvr>
                                        <p:cTn id="580" dur="166" decel="50000">
                                          <p:stCondLst>
                                            <p:cond delay="1834"/>
                                          </p:stCondLst>
                                        </p:cTn>
                                        <p:tgtEl>
                                          <p:spTgt spid="73"/>
                                        </p:tgtEl>
                                      </p:cBhvr>
                                      <p:to x="100000" y="100000"/>
                                    </p:animScale>
                                  </p:childTnLst>
                                </p:cTn>
                              </p:par>
                              <p:par>
                                <p:cTn id="581" presetID="26" presetClass="entr" presetSubtype="0" fill="hold" grpId="0" nodeType="withEffect">
                                  <p:stCondLst>
                                    <p:cond delay="0"/>
                                  </p:stCondLst>
                                  <p:childTnLst>
                                    <p:set>
                                      <p:cBhvr>
                                        <p:cTn id="582" dur="1" fill="hold">
                                          <p:stCondLst>
                                            <p:cond delay="0"/>
                                          </p:stCondLst>
                                        </p:cTn>
                                        <p:tgtEl>
                                          <p:spTgt spid="74"/>
                                        </p:tgtEl>
                                        <p:attrNameLst>
                                          <p:attrName>style.visibility</p:attrName>
                                        </p:attrNameLst>
                                      </p:cBhvr>
                                      <p:to>
                                        <p:strVal val="visible"/>
                                      </p:to>
                                    </p:set>
                                    <p:animEffect transition="in" filter="wipe(down)">
                                      <p:cBhvr>
                                        <p:cTn id="583" dur="580">
                                          <p:stCondLst>
                                            <p:cond delay="0"/>
                                          </p:stCondLst>
                                        </p:cTn>
                                        <p:tgtEl>
                                          <p:spTgt spid="74"/>
                                        </p:tgtEl>
                                      </p:cBhvr>
                                    </p:animEffect>
                                    <p:anim calcmode="lin" valueType="num">
                                      <p:cBhvr>
                                        <p:cTn id="584" dur="1822" tmFilter="0,0; 0.14,0.36; 0.43,0.73; 0.71,0.91; 1.0,1.0">
                                          <p:stCondLst>
                                            <p:cond delay="0"/>
                                          </p:stCondLst>
                                        </p:cTn>
                                        <p:tgtEl>
                                          <p:spTgt spid="74"/>
                                        </p:tgtEl>
                                        <p:attrNameLst>
                                          <p:attrName>ppt_x</p:attrName>
                                        </p:attrNameLst>
                                      </p:cBhvr>
                                      <p:tavLst>
                                        <p:tav tm="0">
                                          <p:val>
                                            <p:strVal val="#ppt_x-0.25"/>
                                          </p:val>
                                        </p:tav>
                                        <p:tav tm="100000">
                                          <p:val>
                                            <p:strVal val="#ppt_x"/>
                                          </p:val>
                                        </p:tav>
                                      </p:tavLst>
                                    </p:anim>
                                    <p:anim calcmode="lin" valueType="num">
                                      <p:cBhvr>
                                        <p:cTn id="585" dur="664" tmFilter="0.0,0.0; 0.25,0.07; 0.50,0.2; 0.75,0.467; 1.0,1.0">
                                          <p:stCondLst>
                                            <p:cond delay="0"/>
                                          </p:stCondLst>
                                        </p:cTn>
                                        <p:tgtEl>
                                          <p:spTgt spid="74"/>
                                        </p:tgtEl>
                                        <p:attrNameLst>
                                          <p:attrName>ppt_y</p:attrName>
                                        </p:attrNameLst>
                                      </p:cBhvr>
                                      <p:tavLst>
                                        <p:tav tm="0" fmla="#ppt_y-sin(pi*$)/3">
                                          <p:val>
                                            <p:fltVal val="0.5"/>
                                          </p:val>
                                        </p:tav>
                                        <p:tav tm="100000">
                                          <p:val>
                                            <p:fltVal val="1"/>
                                          </p:val>
                                        </p:tav>
                                      </p:tavLst>
                                    </p:anim>
                                    <p:anim calcmode="lin" valueType="num">
                                      <p:cBhvr>
                                        <p:cTn id="586" dur="664" tmFilter="0, 0; 0.125,0.2665; 0.25,0.4; 0.375,0.465; 0.5,0.5;  0.625,0.535; 0.75,0.6; 0.875,0.7335; 1,1">
                                          <p:stCondLst>
                                            <p:cond delay="664"/>
                                          </p:stCondLst>
                                        </p:cTn>
                                        <p:tgtEl>
                                          <p:spTgt spid="74"/>
                                        </p:tgtEl>
                                        <p:attrNameLst>
                                          <p:attrName>ppt_y</p:attrName>
                                        </p:attrNameLst>
                                      </p:cBhvr>
                                      <p:tavLst>
                                        <p:tav tm="0" fmla="#ppt_y-sin(pi*$)/9">
                                          <p:val>
                                            <p:fltVal val="0"/>
                                          </p:val>
                                        </p:tav>
                                        <p:tav tm="100000">
                                          <p:val>
                                            <p:fltVal val="1"/>
                                          </p:val>
                                        </p:tav>
                                      </p:tavLst>
                                    </p:anim>
                                    <p:anim calcmode="lin" valueType="num">
                                      <p:cBhvr>
                                        <p:cTn id="587" dur="332" tmFilter="0, 0; 0.125,0.2665; 0.25,0.4; 0.375,0.465; 0.5,0.5;  0.625,0.535; 0.75,0.6; 0.875,0.7335; 1,1">
                                          <p:stCondLst>
                                            <p:cond delay="1324"/>
                                          </p:stCondLst>
                                        </p:cTn>
                                        <p:tgtEl>
                                          <p:spTgt spid="74"/>
                                        </p:tgtEl>
                                        <p:attrNameLst>
                                          <p:attrName>ppt_y</p:attrName>
                                        </p:attrNameLst>
                                      </p:cBhvr>
                                      <p:tavLst>
                                        <p:tav tm="0" fmla="#ppt_y-sin(pi*$)/27">
                                          <p:val>
                                            <p:fltVal val="0"/>
                                          </p:val>
                                        </p:tav>
                                        <p:tav tm="100000">
                                          <p:val>
                                            <p:fltVal val="1"/>
                                          </p:val>
                                        </p:tav>
                                      </p:tavLst>
                                    </p:anim>
                                    <p:anim calcmode="lin" valueType="num">
                                      <p:cBhvr>
                                        <p:cTn id="588" dur="164" tmFilter="0, 0; 0.125,0.2665; 0.25,0.4; 0.375,0.465; 0.5,0.5;  0.625,0.535; 0.75,0.6; 0.875,0.7335; 1,1">
                                          <p:stCondLst>
                                            <p:cond delay="1656"/>
                                          </p:stCondLst>
                                        </p:cTn>
                                        <p:tgtEl>
                                          <p:spTgt spid="74"/>
                                        </p:tgtEl>
                                        <p:attrNameLst>
                                          <p:attrName>ppt_y</p:attrName>
                                        </p:attrNameLst>
                                      </p:cBhvr>
                                      <p:tavLst>
                                        <p:tav tm="0" fmla="#ppt_y-sin(pi*$)/81">
                                          <p:val>
                                            <p:fltVal val="0"/>
                                          </p:val>
                                        </p:tav>
                                        <p:tav tm="100000">
                                          <p:val>
                                            <p:fltVal val="1"/>
                                          </p:val>
                                        </p:tav>
                                      </p:tavLst>
                                    </p:anim>
                                    <p:animScale>
                                      <p:cBhvr>
                                        <p:cTn id="589" dur="26">
                                          <p:stCondLst>
                                            <p:cond delay="650"/>
                                          </p:stCondLst>
                                        </p:cTn>
                                        <p:tgtEl>
                                          <p:spTgt spid="74"/>
                                        </p:tgtEl>
                                      </p:cBhvr>
                                      <p:to x="100000" y="60000"/>
                                    </p:animScale>
                                    <p:animScale>
                                      <p:cBhvr>
                                        <p:cTn id="590" dur="166" decel="50000">
                                          <p:stCondLst>
                                            <p:cond delay="676"/>
                                          </p:stCondLst>
                                        </p:cTn>
                                        <p:tgtEl>
                                          <p:spTgt spid="74"/>
                                        </p:tgtEl>
                                      </p:cBhvr>
                                      <p:to x="100000" y="100000"/>
                                    </p:animScale>
                                    <p:animScale>
                                      <p:cBhvr>
                                        <p:cTn id="591" dur="26">
                                          <p:stCondLst>
                                            <p:cond delay="1312"/>
                                          </p:stCondLst>
                                        </p:cTn>
                                        <p:tgtEl>
                                          <p:spTgt spid="74"/>
                                        </p:tgtEl>
                                      </p:cBhvr>
                                      <p:to x="100000" y="80000"/>
                                    </p:animScale>
                                    <p:animScale>
                                      <p:cBhvr>
                                        <p:cTn id="592" dur="166" decel="50000">
                                          <p:stCondLst>
                                            <p:cond delay="1338"/>
                                          </p:stCondLst>
                                        </p:cTn>
                                        <p:tgtEl>
                                          <p:spTgt spid="74"/>
                                        </p:tgtEl>
                                      </p:cBhvr>
                                      <p:to x="100000" y="100000"/>
                                    </p:animScale>
                                    <p:animScale>
                                      <p:cBhvr>
                                        <p:cTn id="593" dur="26">
                                          <p:stCondLst>
                                            <p:cond delay="1642"/>
                                          </p:stCondLst>
                                        </p:cTn>
                                        <p:tgtEl>
                                          <p:spTgt spid="74"/>
                                        </p:tgtEl>
                                      </p:cBhvr>
                                      <p:to x="100000" y="90000"/>
                                    </p:animScale>
                                    <p:animScale>
                                      <p:cBhvr>
                                        <p:cTn id="594" dur="166" decel="50000">
                                          <p:stCondLst>
                                            <p:cond delay="1668"/>
                                          </p:stCondLst>
                                        </p:cTn>
                                        <p:tgtEl>
                                          <p:spTgt spid="74"/>
                                        </p:tgtEl>
                                      </p:cBhvr>
                                      <p:to x="100000" y="100000"/>
                                    </p:animScale>
                                    <p:animScale>
                                      <p:cBhvr>
                                        <p:cTn id="595" dur="26">
                                          <p:stCondLst>
                                            <p:cond delay="1808"/>
                                          </p:stCondLst>
                                        </p:cTn>
                                        <p:tgtEl>
                                          <p:spTgt spid="74"/>
                                        </p:tgtEl>
                                      </p:cBhvr>
                                      <p:to x="100000" y="95000"/>
                                    </p:animScale>
                                    <p:animScale>
                                      <p:cBhvr>
                                        <p:cTn id="596" dur="166" decel="50000">
                                          <p:stCondLst>
                                            <p:cond delay="1834"/>
                                          </p:stCondLst>
                                        </p:cTn>
                                        <p:tgtEl>
                                          <p:spTgt spid="74"/>
                                        </p:tgtEl>
                                      </p:cBhvr>
                                      <p:to x="100000" y="100000"/>
                                    </p:animScale>
                                  </p:childTnLst>
                                </p:cTn>
                              </p:par>
                              <p:par>
                                <p:cTn id="597" presetID="26" presetClass="entr" presetSubtype="0" fill="hold" grpId="0" nodeType="withEffect">
                                  <p:stCondLst>
                                    <p:cond delay="0"/>
                                  </p:stCondLst>
                                  <p:childTnLst>
                                    <p:set>
                                      <p:cBhvr>
                                        <p:cTn id="598" dur="1" fill="hold">
                                          <p:stCondLst>
                                            <p:cond delay="0"/>
                                          </p:stCondLst>
                                        </p:cTn>
                                        <p:tgtEl>
                                          <p:spTgt spid="75"/>
                                        </p:tgtEl>
                                        <p:attrNameLst>
                                          <p:attrName>style.visibility</p:attrName>
                                        </p:attrNameLst>
                                      </p:cBhvr>
                                      <p:to>
                                        <p:strVal val="visible"/>
                                      </p:to>
                                    </p:set>
                                    <p:animEffect transition="in" filter="wipe(down)">
                                      <p:cBhvr>
                                        <p:cTn id="599" dur="580">
                                          <p:stCondLst>
                                            <p:cond delay="0"/>
                                          </p:stCondLst>
                                        </p:cTn>
                                        <p:tgtEl>
                                          <p:spTgt spid="75"/>
                                        </p:tgtEl>
                                      </p:cBhvr>
                                    </p:animEffect>
                                    <p:anim calcmode="lin" valueType="num">
                                      <p:cBhvr>
                                        <p:cTn id="600" dur="1822" tmFilter="0,0; 0.14,0.36; 0.43,0.73; 0.71,0.91; 1.0,1.0">
                                          <p:stCondLst>
                                            <p:cond delay="0"/>
                                          </p:stCondLst>
                                        </p:cTn>
                                        <p:tgtEl>
                                          <p:spTgt spid="75"/>
                                        </p:tgtEl>
                                        <p:attrNameLst>
                                          <p:attrName>ppt_x</p:attrName>
                                        </p:attrNameLst>
                                      </p:cBhvr>
                                      <p:tavLst>
                                        <p:tav tm="0">
                                          <p:val>
                                            <p:strVal val="#ppt_x-0.25"/>
                                          </p:val>
                                        </p:tav>
                                        <p:tav tm="100000">
                                          <p:val>
                                            <p:strVal val="#ppt_x"/>
                                          </p:val>
                                        </p:tav>
                                      </p:tavLst>
                                    </p:anim>
                                    <p:anim calcmode="lin" valueType="num">
                                      <p:cBhvr>
                                        <p:cTn id="601" dur="664" tmFilter="0.0,0.0; 0.25,0.07; 0.50,0.2; 0.75,0.467; 1.0,1.0">
                                          <p:stCondLst>
                                            <p:cond delay="0"/>
                                          </p:stCondLst>
                                        </p:cTn>
                                        <p:tgtEl>
                                          <p:spTgt spid="75"/>
                                        </p:tgtEl>
                                        <p:attrNameLst>
                                          <p:attrName>ppt_y</p:attrName>
                                        </p:attrNameLst>
                                      </p:cBhvr>
                                      <p:tavLst>
                                        <p:tav tm="0" fmla="#ppt_y-sin(pi*$)/3">
                                          <p:val>
                                            <p:fltVal val="0.5"/>
                                          </p:val>
                                        </p:tav>
                                        <p:tav tm="100000">
                                          <p:val>
                                            <p:fltVal val="1"/>
                                          </p:val>
                                        </p:tav>
                                      </p:tavLst>
                                    </p:anim>
                                    <p:anim calcmode="lin" valueType="num">
                                      <p:cBhvr>
                                        <p:cTn id="602" dur="664" tmFilter="0, 0; 0.125,0.2665; 0.25,0.4; 0.375,0.465; 0.5,0.5;  0.625,0.535; 0.75,0.6; 0.875,0.7335; 1,1">
                                          <p:stCondLst>
                                            <p:cond delay="664"/>
                                          </p:stCondLst>
                                        </p:cTn>
                                        <p:tgtEl>
                                          <p:spTgt spid="75"/>
                                        </p:tgtEl>
                                        <p:attrNameLst>
                                          <p:attrName>ppt_y</p:attrName>
                                        </p:attrNameLst>
                                      </p:cBhvr>
                                      <p:tavLst>
                                        <p:tav tm="0" fmla="#ppt_y-sin(pi*$)/9">
                                          <p:val>
                                            <p:fltVal val="0"/>
                                          </p:val>
                                        </p:tav>
                                        <p:tav tm="100000">
                                          <p:val>
                                            <p:fltVal val="1"/>
                                          </p:val>
                                        </p:tav>
                                      </p:tavLst>
                                    </p:anim>
                                    <p:anim calcmode="lin" valueType="num">
                                      <p:cBhvr>
                                        <p:cTn id="603" dur="332" tmFilter="0, 0; 0.125,0.2665; 0.25,0.4; 0.375,0.465; 0.5,0.5;  0.625,0.535; 0.75,0.6; 0.875,0.7335; 1,1">
                                          <p:stCondLst>
                                            <p:cond delay="1324"/>
                                          </p:stCondLst>
                                        </p:cTn>
                                        <p:tgtEl>
                                          <p:spTgt spid="75"/>
                                        </p:tgtEl>
                                        <p:attrNameLst>
                                          <p:attrName>ppt_y</p:attrName>
                                        </p:attrNameLst>
                                      </p:cBhvr>
                                      <p:tavLst>
                                        <p:tav tm="0" fmla="#ppt_y-sin(pi*$)/27">
                                          <p:val>
                                            <p:fltVal val="0"/>
                                          </p:val>
                                        </p:tav>
                                        <p:tav tm="100000">
                                          <p:val>
                                            <p:fltVal val="1"/>
                                          </p:val>
                                        </p:tav>
                                      </p:tavLst>
                                    </p:anim>
                                    <p:anim calcmode="lin" valueType="num">
                                      <p:cBhvr>
                                        <p:cTn id="604" dur="164" tmFilter="0, 0; 0.125,0.2665; 0.25,0.4; 0.375,0.465; 0.5,0.5;  0.625,0.535; 0.75,0.6; 0.875,0.7335; 1,1">
                                          <p:stCondLst>
                                            <p:cond delay="1656"/>
                                          </p:stCondLst>
                                        </p:cTn>
                                        <p:tgtEl>
                                          <p:spTgt spid="75"/>
                                        </p:tgtEl>
                                        <p:attrNameLst>
                                          <p:attrName>ppt_y</p:attrName>
                                        </p:attrNameLst>
                                      </p:cBhvr>
                                      <p:tavLst>
                                        <p:tav tm="0" fmla="#ppt_y-sin(pi*$)/81">
                                          <p:val>
                                            <p:fltVal val="0"/>
                                          </p:val>
                                        </p:tav>
                                        <p:tav tm="100000">
                                          <p:val>
                                            <p:fltVal val="1"/>
                                          </p:val>
                                        </p:tav>
                                      </p:tavLst>
                                    </p:anim>
                                    <p:animScale>
                                      <p:cBhvr>
                                        <p:cTn id="605" dur="26">
                                          <p:stCondLst>
                                            <p:cond delay="650"/>
                                          </p:stCondLst>
                                        </p:cTn>
                                        <p:tgtEl>
                                          <p:spTgt spid="75"/>
                                        </p:tgtEl>
                                      </p:cBhvr>
                                      <p:to x="100000" y="60000"/>
                                    </p:animScale>
                                    <p:animScale>
                                      <p:cBhvr>
                                        <p:cTn id="606" dur="166" decel="50000">
                                          <p:stCondLst>
                                            <p:cond delay="676"/>
                                          </p:stCondLst>
                                        </p:cTn>
                                        <p:tgtEl>
                                          <p:spTgt spid="75"/>
                                        </p:tgtEl>
                                      </p:cBhvr>
                                      <p:to x="100000" y="100000"/>
                                    </p:animScale>
                                    <p:animScale>
                                      <p:cBhvr>
                                        <p:cTn id="607" dur="26">
                                          <p:stCondLst>
                                            <p:cond delay="1312"/>
                                          </p:stCondLst>
                                        </p:cTn>
                                        <p:tgtEl>
                                          <p:spTgt spid="75"/>
                                        </p:tgtEl>
                                      </p:cBhvr>
                                      <p:to x="100000" y="80000"/>
                                    </p:animScale>
                                    <p:animScale>
                                      <p:cBhvr>
                                        <p:cTn id="608" dur="166" decel="50000">
                                          <p:stCondLst>
                                            <p:cond delay="1338"/>
                                          </p:stCondLst>
                                        </p:cTn>
                                        <p:tgtEl>
                                          <p:spTgt spid="75"/>
                                        </p:tgtEl>
                                      </p:cBhvr>
                                      <p:to x="100000" y="100000"/>
                                    </p:animScale>
                                    <p:animScale>
                                      <p:cBhvr>
                                        <p:cTn id="609" dur="26">
                                          <p:stCondLst>
                                            <p:cond delay="1642"/>
                                          </p:stCondLst>
                                        </p:cTn>
                                        <p:tgtEl>
                                          <p:spTgt spid="75"/>
                                        </p:tgtEl>
                                      </p:cBhvr>
                                      <p:to x="100000" y="90000"/>
                                    </p:animScale>
                                    <p:animScale>
                                      <p:cBhvr>
                                        <p:cTn id="610" dur="166" decel="50000">
                                          <p:stCondLst>
                                            <p:cond delay="1668"/>
                                          </p:stCondLst>
                                        </p:cTn>
                                        <p:tgtEl>
                                          <p:spTgt spid="75"/>
                                        </p:tgtEl>
                                      </p:cBhvr>
                                      <p:to x="100000" y="100000"/>
                                    </p:animScale>
                                    <p:animScale>
                                      <p:cBhvr>
                                        <p:cTn id="611" dur="26">
                                          <p:stCondLst>
                                            <p:cond delay="1808"/>
                                          </p:stCondLst>
                                        </p:cTn>
                                        <p:tgtEl>
                                          <p:spTgt spid="75"/>
                                        </p:tgtEl>
                                      </p:cBhvr>
                                      <p:to x="100000" y="95000"/>
                                    </p:animScale>
                                    <p:animScale>
                                      <p:cBhvr>
                                        <p:cTn id="612" dur="166" decel="50000">
                                          <p:stCondLst>
                                            <p:cond delay="1834"/>
                                          </p:stCondLst>
                                        </p:cTn>
                                        <p:tgtEl>
                                          <p:spTgt spid="75"/>
                                        </p:tgtEl>
                                      </p:cBhvr>
                                      <p:to x="100000" y="100000"/>
                                    </p:animScale>
                                  </p:childTnLst>
                                </p:cTn>
                              </p:par>
                              <p:par>
                                <p:cTn id="613" presetID="26" presetClass="entr" presetSubtype="0" fill="hold" grpId="0" nodeType="withEffect">
                                  <p:stCondLst>
                                    <p:cond delay="0"/>
                                  </p:stCondLst>
                                  <p:childTnLst>
                                    <p:set>
                                      <p:cBhvr>
                                        <p:cTn id="614" dur="1" fill="hold">
                                          <p:stCondLst>
                                            <p:cond delay="0"/>
                                          </p:stCondLst>
                                        </p:cTn>
                                        <p:tgtEl>
                                          <p:spTgt spid="76"/>
                                        </p:tgtEl>
                                        <p:attrNameLst>
                                          <p:attrName>style.visibility</p:attrName>
                                        </p:attrNameLst>
                                      </p:cBhvr>
                                      <p:to>
                                        <p:strVal val="visible"/>
                                      </p:to>
                                    </p:set>
                                    <p:animEffect transition="in" filter="wipe(down)">
                                      <p:cBhvr>
                                        <p:cTn id="615" dur="580">
                                          <p:stCondLst>
                                            <p:cond delay="0"/>
                                          </p:stCondLst>
                                        </p:cTn>
                                        <p:tgtEl>
                                          <p:spTgt spid="76"/>
                                        </p:tgtEl>
                                      </p:cBhvr>
                                    </p:animEffect>
                                    <p:anim calcmode="lin" valueType="num">
                                      <p:cBhvr>
                                        <p:cTn id="616" dur="1822" tmFilter="0,0; 0.14,0.36; 0.43,0.73; 0.71,0.91; 1.0,1.0">
                                          <p:stCondLst>
                                            <p:cond delay="0"/>
                                          </p:stCondLst>
                                        </p:cTn>
                                        <p:tgtEl>
                                          <p:spTgt spid="76"/>
                                        </p:tgtEl>
                                        <p:attrNameLst>
                                          <p:attrName>ppt_x</p:attrName>
                                        </p:attrNameLst>
                                      </p:cBhvr>
                                      <p:tavLst>
                                        <p:tav tm="0">
                                          <p:val>
                                            <p:strVal val="#ppt_x-0.25"/>
                                          </p:val>
                                        </p:tav>
                                        <p:tav tm="100000">
                                          <p:val>
                                            <p:strVal val="#ppt_x"/>
                                          </p:val>
                                        </p:tav>
                                      </p:tavLst>
                                    </p:anim>
                                    <p:anim calcmode="lin" valueType="num">
                                      <p:cBhvr>
                                        <p:cTn id="617" dur="664" tmFilter="0.0,0.0; 0.25,0.07; 0.50,0.2; 0.75,0.467; 1.0,1.0">
                                          <p:stCondLst>
                                            <p:cond delay="0"/>
                                          </p:stCondLst>
                                        </p:cTn>
                                        <p:tgtEl>
                                          <p:spTgt spid="76"/>
                                        </p:tgtEl>
                                        <p:attrNameLst>
                                          <p:attrName>ppt_y</p:attrName>
                                        </p:attrNameLst>
                                      </p:cBhvr>
                                      <p:tavLst>
                                        <p:tav tm="0" fmla="#ppt_y-sin(pi*$)/3">
                                          <p:val>
                                            <p:fltVal val="0.5"/>
                                          </p:val>
                                        </p:tav>
                                        <p:tav tm="100000">
                                          <p:val>
                                            <p:fltVal val="1"/>
                                          </p:val>
                                        </p:tav>
                                      </p:tavLst>
                                    </p:anim>
                                    <p:anim calcmode="lin" valueType="num">
                                      <p:cBhvr>
                                        <p:cTn id="618" dur="664" tmFilter="0, 0; 0.125,0.2665; 0.25,0.4; 0.375,0.465; 0.5,0.5;  0.625,0.535; 0.75,0.6; 0.875,0.7335; 1,1">
                                          <p:stCondLst>
                                            <p:cond delay="664"/>
                                          </p:stCondLst>
                                        </p:cTn>
                                        <p:tgtEl>
                                          <p:spTgt spid="76"/>
                                        </p:tgtEl>
                                        <p:attrNameLst>
                                          <p:attrName>ppt_y</p:attrName>
                                        </p:attrNameLst>
                                      </p:cBhvr>
                                      <p:tavLst>
                                        <p:tav tm="0" fmla="#ppt_y-sin(pi*$)/9">
                                          <p:val>
                                            <p:fltVal val="0"/>
                                          </p:val>
                                        </p:tav>
                                        <p:tav tm="100000">
                                          <p:val>
                                            <p:fltVal val="1"/>
                                          </p:val>
                                        </p:tav>
                                      </p:tavLst>
                                    </p:anim>
                                    <p:anim calcmode="lin" valueType="num">
                                      <p:cBhvr>
                                        <p:cTn id="619" dur="332" tmFilter="0, 0; 0.125,0.2665; 0.25,0.4; 0.375,0.465; 0.5,0.5;  0.625,0.535; 0.75,0.6; 0.875,0.7335; 1,1">
                                          <p:stCondLst>
                                            <p:cond delay="1324"/>
                                          </p:stCondLst>
                                        </p:cTn>
                                        <p:tgtEl>
                                          <p:spTgt spid="76"/>
                                        </p:tgtEl>
                                        <p:attrNameLst>
                                          <p:attrName>ppt_y</p:attrName>
                                        </p:attrNameLst>
                                      </p:cBhvr>
                                      <p:tavLst>
                                        <p:tav tm="0" fmla="#ppt_y-sin(pi*$)/27">
                                          <p:val>
                                            <p:fltVal val="0"/>
                                          </p:val>
                                        </p:tav>
                                        <p:tav tm="100000">
                                          <p:val>
                                            <p:fltVal val="1"/>
                                          </p:val>
                                        </p:tav>
                                      </p:tavLst>
                                    </p:anim>
                                    <p:anim calcmode="lin" valueType="num">
                                      <p:cBhvr>
                                        <p:cTn id="620" dur="164" tmFilter="0, 0; 0.125,0.2665; 0.25,0.4; 0.375,0.465; 0.5,0.5;  0.625,0.535; 0.75,0.6; 0.875,0.7335; 1,1">
                                          <p:stCondLst>
                                            <p:cond delay="1656"/>
                                          </p:stCondLst>
                                        </p:cTn>
                                        <p:tgtEl>
                                          <p:spTgt spid="76"/>
                                        </p:tgtEl>
                                        <p:attrNameLst>
                                          <p:attrName>ppt_y</p:attrName>
                                        </p:attrNameLst>
                                      </p:cBhvr>
                                      <p:tavLst>
                                        <p:tav tm="0" fmla="#ppt_y-sin(pi*$)/81">
                                          <p:val>
                                            <p:fltVal val="0"/>
                                          </p:val>
                                        </p:tav>
                                        <p:tav tm="100000">
                                          <p:val>
                                            <p:fltVal val="1"/>
                                          </p:val>
                                        </p:tav>
                                      </p:tavLst>
                                    </p:anim>
                                    <p:animScale>
                                      <p:cBhvr>
                                        <p:cTn id="621" dur="26">
                                          <p:stCondLst>
                                            <p:cond delay="650"/>
                                          </p:stCondLst>
                                        </p:cTn>
                                        <p:tgtEl>
                                          <p:spTgt spid="76"/>
                                        </p:tgtEl>
                                      </p:cBhvr>
                                      <p:to x="100000" y="60000"/>
                                    </p:animScale>
                                    <p:animScale>
                                      <p:cBhvr>
                                        <p:cTn id="622" dur="166" decel="50000">
                                          <p:stCondLst>
                                            <p:cond delay="676"/>
                                          </p:stCondLst>
                                        </p:cTn>
                                        <p:tgtEl>
                                          <p:spTgt spid="76"/>
                                        </p:tgtEl>
                                      </p:cBhvr>
                                      <p:to x="100000" y="100000"/>
                                    </p:animScale>
                                    <p:animScale>
                                      <p:cBhvr>
                                        <p:cTn id="623" dur="26">
                                          <p:stCondLst>
                                            <p:cond delay="1312"/>
                                          </p:stCondLst>
                                        </p:cTn>
                                        <p:tgtEl>
                                          <p:spTgt spid="76"/>
                                        </p:tgtEl>
                                      </p:cBhvr>
                                      <p:to x="100000" y="80000"/>
                                    </p:animScale>
                                    <p:animScale>
                                      <p:cBhvr>
                                        <p:cTn id="624" dur="166" decel="50000">
                                          <p:stCondLst>
                                            <p:cond delay="1338"/>
                                          </p:stCondLst>
                                        </p:cTn>
                                        <p:tgtEl>
                                          <p:spTgt spid="76"/>
                                        </p:tgtEl>
                                      </p:cBhvr>
                                      <p:to x="100000" y="100000"/>
                                    </p:animScale>
                                    <p:animScale>
                                      <p:cBhvr>
                                        <p:cTn id="625" dur="26">
                                          <p:stCondLst>
                                            <p:cond delay="1642"/>
                                          </p:stCondLst>
                                        </p:cTn>
                                        <p:tgtEl>
                                          <p:spTgt spid="76"/>
                                        </p:tgtEl>
                                      </p:cBhvr>
                                      <p:to x="100000" y="90000"/>
                                    </p:animScale>
                                    <p:animScale>
                                      <p:cBhvr>
                                        <p:cTn id="626" dur="166" decel="50000">
                                          <p:stCondLst>
                                            <p:cond delay="1668"/>
                                          </p:stCondLst>
                                        </p:cTn>
                                        <p:tgtEl>
                                          <p:spTgt spid="76"/>
                                        </p:tgtEl>
                                      </p:cBhvr>
                                      <p:to x="100000" y="100000"/>
                                    </p:animScale>
                                    <p:animScale>
                                      <p:cBhvr>
                                        <p:cTn id="627" dur="26">
                                          <p:stCondLst>
                                            <p:cond delay="1808"/>
                                          </p:stCondLst>
                                        </p:cTn>
                                        <p:tgtEl>
                                          <p:spTgt spid="76"/>
                                        </p:tgtEl>
                                      </p:cBhvr>
                                      <p:to x="100000" y="95000"/>
                                    </p:animScale>
                                    <p:animScale>
                                      <p:cBhvr>
                                        <p:cTn id="628" dur="166" decel="50000">
                                          <p:stCondLst>
                                            <p:cond delay="1834"/>
                                          </p:stCondLst>
                                        </p:cTn>
                                        <p:tgtEl>
                                          <p:spTgt spid="76"/>
                                        </p:tgtEl>
                                      </p:cBhvr>
                                      <p:to x="100000" y="100000"/>
                                    </p:animScale>
                                  </p:childTnLst>
                                </p:cTn>
                              </p:par>
                              <p:par>
                                <p:cTn id="629" presetID="26" presetClass="entr" presetSubtype="0" fill="hold" grpId="0" nodeType="withEffect">
                                  <p:stCondLst>
                                    <p:cond delay="0"/>
                                  </p:stCondLst>
                                  <p:childTnLst>
                                    <p:set>
                                      <p:cBhvr>
                                        <p:cTn id="630" dur="1" fill="hold">
                                          <p:stCondLst>
                                            <p:cond delay="0"/>
                                          </p:stCondLst>
                                        </p:cTn>
                                        <p:tgtEl>
                                          <p:spTgt spid="77"/>
                                        </p:tgtEl>
                                        <p:attrNameLst>
                                          <p:attrName>style.visibility</p:attrName>
                                        </p:attrNameLst>
                                      </p:cBhvr>
                                      <p:to>
                                        <p:strVal val="visible"/>
                                      </p:to>
                                    </p:set>
                                    <p:animEffect transition="in" filter="wipe(down)">
                                      <p:cBhvr>
                                        <p:cTn id="631" dur="580">
                                          <p:stCondLst>
                                            <p:cond delay="0"/>
                                          </p:stCondLst>
                                        </p:cTn>
                                        <p:tgtEl>
                                          <p:spTgt spid="77"/>
                                        </p:tgtEl>
                                      </p:cBhvr>
                                    </p:animEffect>
                                    <p:anim calcmode="lin" valueType="num">
                                      <p:cBhvr>
                                        <p:cTn id="632" dur="1822" tmFilter="0,0; 0.14,0.36; 0.43,0.73; 0.71,0.91; 1.0,1.0">
                                          <p:stCondLst>
                                            <p:cond delay="0"/>
                                          </p:stCondLst>
                                        </p:cTn>
                                        <p:tgtEl>
                                          <p:spTgt spid="77"/>
                                        </p:tgtEl>
                                        <p:attrNameLst>
                                          <p:attrName>ppt_x</p:attrName>
                                        </p:attrNameLst>
                                      </p:cBhvr>
                                      <p:tavLst>
                                        <p:tav tm="0">
                                          <p:val>
                                            <p:strVal val="#ppt_x-0.25"/>
                                          </p:val>
                                        </p:tav>
                                        <p:tav tm="100000">
                                          <p:val>
                                            <p:strVal val="#ppt_x"/>
                                          </p:val>
                                        </p:tav>
                                      </p:tavLst>
                                    </p:anim>
                                    <p:anim calcmode="lin" valueType="num">
                                      <p:cBhvr>
                                        <p:cTn id="633" dur="664" tmFilter="0.0,0.0; 0.25,0.07; 0.50,0.2; 0.75,0.467; 1.0,1.0">
                                          <p:stCondLst>
                                            <p:cond delay="0"/>
                                          </p:stCondLst>
                                        </p:cTn>
                                        <p:tgtEl>
                                          <p:spTgt spid="77"/>
                                        </p:tgtEl>
                                        <p:attrNameLst>
                                          <p:attrName>ppt_y</p:attrName>
                                        </p:attrNameLst>
                                      </p:cBhvr>
                                      <p:tavLst>
                                        <p:tav tm="0" fmla="#ppt_y-sin(pi*$)/3">
                                          <p:val>
                                            <p:fltVal val="0.5"/>
                                          </p:val>
                                        </p:tav>
                                        <p:tav tm="100000">
                                          <p:val>
                                            <p:fltVal val="1"/>
                                          </p:val>
                                        </p:tav>
                                      </p:tavLst>
                                    </p:anim>
                                    <p:anim calcmode="lin" valueType="num">
                                      <p:cBhvr>
                                        <p:cTn id="634" dur="664" tmFilter="0, 0; 0.125,0.2665; 0.25,0.4; 0.375,0.465; 0.5,0.5;  0.625,0.535; 0.75,0.6; 0.875,0.7335; 1,1">
                                          <p:stCondLst>
                                            <p:cond delay="664"/>
                                          </p:stCondLst>
                                        </p:cTn>
                                        <p:tgtEl>
                                          <p:spTgt spid="77"/>
                                        </p:tgtEl>
                                        <p:attrNameLst>
                                          <p:attrName>ppt_y</p:attrName>
                                        </p:attrNameLst>
                                      </p:cBhvr>
                                      <p:tavLst>
                                        <p:tav tm="0" fmla="#ppt_y-sin(pi*$)/9">
                                          <p:val>
                                            <p:fltVal val="0"/>
                                          </p:val>
                                        </p:tav>
                                        <p:tav tm="100000">
                                          <p:val>
                                            <p:fltVal val="1"/>
                                          </p:val>
                                        </p:tav>
                                      </p:tavLst>
                                    </p:anim>
                                    <p:anim calcmode="lin" valueType="num">
                                      <p:cBhvr>
                                        <p:cTn id="635" dur="332" tmFilter="0, 0; 0.125,0.2665; 0.25,0.4; 0.375,0.465; 0.5,0.5;  0.625,0.535; 0.75,0.6; 0.875,0.7335; 1,1">
                                          <p:stCondLst>
                                            <p:cond delay="1324"/>
                                          </p:stCondLst>
                                        </p:cTn>
                                        <p:tgtEl>
                                          <p:spTgt spid="77"/>
                                        </p:tgtEl>
                                        <p:attrNameLst>
                                          <p:attrName>ppt_y</p:attrName>
                                        </p:attrNameLst>
                                      </p:cBhvr>
                                      <p:tavLst>
                                        <p:tav tm="0" fmla="#ppt_y-sin(pi*$)/27">
                                          <p:val>
                                            <p:fltVal val="0"/>
                                          </p:val>
                                        </p:tav>
                                        <p:tav tm="100000">
                                          <p:val>
                                            <p:fltVal val="1"/>
                                          </p:val>
                                        </p:tav>
                                      </p:tavLst>
                                    </p:anim>
                                    <p:anim calcmode="lin" valueType="num">
                                      <p:cBhvr>
                                        <p:cTn id="636" dur="164" tmFilter="0, 0; 0.125,0.2665; 0.25,0.4; 0.375,0.465; 0.5,0.5;  0.625,0.535; 0.75,0.6; 0.875,0.7335; 1,1">
                                          <p:stCondLst>
                                            <p:cond delay="1656"/>
                                          </p:stCondLst>
                                        </p:cTn>
                                        <p:tgtEl>
                                          <p:spTgt spid="77"/>
                                        </p:tgtEl>
                                        <p:attrNameLst>
                                          <p:attrName>ppt_y</p:attrName>
                                        </p:attrNameLst>
                                      </p:cBhvr>
                                      <p:tavLst>
                                        <p:tav tm="0" fmla="#ppt_y-sin(pi*$)/81">
                                          <p:val>
                                            <p:fltVal val="0"/>
                                          </p:val>
                                        </p:tav>
                                        <p:tav tm="100000">
                                          <p:val>
                                            <p:fltVal val="1"/>
                                          </p:val>
                                        </p:tav>
                                      </p:tavLst>
                                    </p:anim>
                                    <p:animScale>
                                      <p:cBhvr>
                                        <p:cTn id="637" dur="26">
                                          <p:stCondLst>
                                            <p:cond delay="650"/>
                                          </p:stCondLst>
                                        </p:cTn>
                                        <p:tgtEl>
                                          <p:spTgt spid="77"/>
                                        </p:tgtEl>
                                      </p:cBhvr>
                                      <p:to x="100000" y="60000"/>
                                    </p:animScale>
                                    <p:animScale>
                                      <p:cBhvr>
                                        <p:cTn id="638" dur="166" decel="50000">
                                          <p:stCondLst>
                                            <p:cond delay="676"/>
                                          </p:stCondLst>
                                        </p:cTn>
                                        <p:tgtEl>
                                          <p:spTgt spid="77"/>
                                        </p:tgtEl>
                                      </p:cBhvr>
                                      <p:to x="100000" y="100000"/>
                                    </p:animScale>
                                    <p:animScale>
                                      <p:cBhvr>
                                        <p:cTn id="639" dur="26">
                                          <p:stCondLst>
                                            <p:cond delay="1312"/>
                                          </p:stCondLst>
                                        </p:cTn>
                                        <p:tgtEl>
                                          <p:spTgt spid="77"/>
                                        </p:tgtEl>
                                      </p:cBhvr>
                                      <p:to x="100000" y="80000"/>
                                    </p:animScale>
                                    <p:animScale>
                                      <p:cBhvr>
                                        <p:cTn id="640" dur="166" decel="50000">
                                          <p:stCondLst>
                                            <p:cond delay="1338"/>
                                          </p:stCondLst>
                                        </p:cTn>
                                        <p:tgtEl>
                                          <p:spTgt spid="77"/>
                                        </p:tgtEl>
                                      </p:cBhvr>
                                      <p:to x="100000" y="100000"/>
                                    </p:animScale>
                                    <p:animScale>
                                      <p:cBhvr>
                                        <p:cTn id="641" dur="26">
                                          <p:stCondLst>
                                            <p:cond delay="1642"/>
                                          </p:stCondLst>
                                        </p:cTn>
                                        <p:tgtEl>
                                          <p:spTgt spid="77"/>
                                        </p:tgtEl>
                                      </p:cBhvr>
                                      <p:to x="100000" y="90000"/>
                                    </p:animScale>
                                    <p:animScale>
                                      <p:cBhvr>
                                        <p:cTn id="642" dur="166" decel="50000">
                                          <p:stCondLst>
                                            <p:cond delay="1668"/>
                                          </p:stCondLst>
                                        </p:cTn>
                                        <p:tgtEl>
                                          <p:spTgt spid="77"/>
                                        </p:tgtEl>
                                      </p:cBhvr>
                                      <p:to x="100000" y="100000"/>
                                    </p:animScale>
                                    <p:animScale>
                                      <p:cBhvr>
                                        <p:cTn id="643" dur="26">
                                          <p:stCondLst>
                                            <p:cond delay="1808"/>
                                          </p:stCondLst>
                                        </p:cTn>
                                        <p:tgtEl>
                                          <p:spTgt spid="77"/>
                                        </p:tgtEl>
                                      </p:cBhvr>
                                      <p:to x="100000" y="95000"/>
                                    </p:animScale>
                                    <p:animScale>
                                      <p:cBhvr>
                                        <p:cTn id="644" dur="166" decel="50000">
                                          <p:stCondLst>
                                            <p:cond delay="1834"/>
                                          </p:stCondLst>
                                        </p:cTn>
                                        <p:tgtEl>
                                          <p:spTgt spid="77"/>
                                        </p:tgtEl>
                                      </p:cBhvr>
                                      <p:to x="100000" y="100000"/>
                                    </p:animScale>
                                  </p:childTnLst>
                                </p:cTn>
                              </p:par>
                              <p:par>
                                <p:cTn id="645" presetID="26" presetClass="entr" presetSubtype="0" fill="hold" grpId="0" nodeType="withEffect">
                                  <p:stCondLst>
                                    <p:cond delay="0"/>
                                  </p:stCondLst>
                                  <p:childTnLst>
                                    <p:set>
                                      <p:cBhvr>
                                        <p:cTn id="646" dur="1" fill="hold">
                                          <p:stCondLst>
                                            <p:cond delay="0"/>
                                          </p:stCondLst>
                                        </p:cTn>
                                        <p:tgtEl>
                                          <p:spTgt spid="78"/>
                                        </p:tgtEl>
                                        <p:attrNameLst>
                                          <p:attrName>style.visibility</p:attrName>
                                        </p:attrNameLst>
                                      </p:cBhvr>
                                      <p:to>
                                        <p:strVal val="visible"/>
                                      </p:to>
                                    </p:set>
                                    <p:animEffect transition="in" filter="wipe(down)">
                                      <p:cBhvr>
                                        <p:cTn id="647" dur="580">
                                          <p:stCondLst>
                                            <p:cond delay="0"/>
                                          </p:stCondLst>
                                        </p:cTn>
                                        <p:tgtEl>
                                          <p:spTgt spid="78"/>
                                        </p:tgtEl>
                                      </p:cBhvr>
                                    </p:animEffect>
                                    <p:anim calcmode="lin" valueType="num">
                                      <p:cBhvr>
                                        <p:cTn id="648" dur="1822" tmFilter="0,0; 0.14,0.36; 0.43,0.73; 0.71,0.91; 1.0,1.0">
                                          <p:stCondLst>
                                            <p:cond delay="0"/>
                                          </p:stCondLst>
                                        </p:cTn>
                                        <p:tgtEl>
                                          <p:spTgt spid="78"/>
                                        </p:tgtEl>
                                        <p:attrNameLst>
                                          <p:attrName>ppt_x</p:attrName>
                                        </p:attrNameLst>
                                      </p:cBhvr>
                                      <p:tavLst>
                                        <p:tav tm="0">
                                          <p:val>
                                            <p:strVal val="#ppt_x-0.25"/>
                                          </p:val>
                                        </p:tav>
                                        <p:tav tm="100000">
                                          <p:val>
                                            <p:strVal val="#ppt_x"/>
                                          </p:val>
                                        </p:tav>
                                      </p:tavLst>
                                    </p:anim>
                                    <p:anim calcmode="lin" valueType="num">
                                      <p:cBhvr>
                                        <p:cTn id="649" dur="664" tmFilter="0.0,0.0; 0.25,0.07; 0.50,0.2; 0.75,0.467; 1.0,1.0">
                                          <p:stCondLst>
                                            <p:cond delay="0"/>
                                          </p:stCondLst>
                                        </p:cTn>
                                        <p:tgtEl>
                                          <p:spTgt spid="78"/>
                                        </p:tgtEl>
                                        <p:attrNameLst>
                                          <p:attrName>ppt_y</p:attrName>
                                        </p:attrNameLst>
                                      </p:cBhvr>
                                      <p:tavLst>
                                        <p:tav tm="0" fmla="#ppt_y-sin(pi*$)/3">
                                          <p:val>
                                            <p:fltVal val="0.5"/>
                                          </p:val>
                                        </p:tav>
                                        <p:tav tm="100000">
                                          <p:val>
                                            <p:fltVal val="1"/>
                                          </p:val>
                                        </p:tav>
                                      </p:tavLst>
                                    </p:anim>
                                    <p:anim calcmode="lin" valueType="num">
                                      <p:cBhvr>
                                        <p:cTn id="650" dur="664" tmFilter="0, 0; 0.125,0.2665; 0.25,0.4; 0.375,0.465; 0.5,0.5;  0.625,0.535; 0.75,0.6; 0.875,0.7335; 1,1">
                                          <p:stCondLst>
                                            <p:cond delay="664"/>
                                          </p:stCondLst>
                                        </p:cTn>
                                        <p:tgtEl>
                                          <p:spTgt spid="78"/>
                                        </p:tgtEl>
                                        <p:attrNameLst>
                                          <p:attrName>ppt_y</p:attrName>
                                        </p:attrNameLst>
                                      </p:cBhvr>
                                      <p:tavLst>
                                        <p:tav tm="0" fmla="#ppt_y-sin(pi*$)/9">
                                          <p:val>
                                            <p:fltVal val="0"/>
                                          </p:val>
                                        </p:tav>
                                        <p:tav tm="100000">
                                          <p:val>
                                            <p:fltVal val="1"/>
                                          </p:val>
                                        </p:tav>
                                      </p:tavLst>
                                    </p:anim>
                                    <p:anim calcmode="lin" valueType="num">
                                      <p:cBhvr>
                                        <p:cTn id="651" dur="332" tmFilter="0, 0; 0.125,0.2665; 0.25,0.4; 0.375,0.465; 0.5,0.5;  0.625,0.535; 0.75,0.6; 0.875,0.7335; 1,1">
                                          <p:stCondLst>
                                            <p:cond delay="1324"/>
                                          </p:stCondLst>
                                        </p:cTn>
                                        <p:tgtEl>
                                          <p:spTgt spid="78"/>
                                        </p:tgtEl>
                                        <p:attrNameLst>
                                          <p:attrName>ppt_y</p:attrName>
                                        </p:attrNameLst>
                                      </p:cBhvr>
                                      <p:tavLst>
                                        <p:tav tm="0" fmla="#ppt_y-sin(pi*$)/27">
                                          <p:val>
                                            <p:fltVal val="0"/>
                                          </p:val>
                                        </p:tav>
                                        <p:tav tm="100000">
                                          <p:val>
                                            <p:fltVal val="1"/>
                                          </p:val>
                                        </p:tav>
                                      </p:tavLst>
                                    </p:anim>
                                    <p:anim calcmode="lin" valueType="num">
                                      <p:cBhvr>
                                        <p:cTn id="652" dur="164" tmFilter="0, 0; 0.125,0.2665; 0.25,0.4; 0.375,0.465; 0.5,0.5;  0.625,0.535; 0.75,0.6; 0.875,0.7335; 1,1">
                                          <p:stCondLst>
                                            <p:cond delay="1656"/>
                                          </p:stCondLst>
                                        </p:cTn>
                                        <p:tgtEl>
                                          <p:spTgt spid="78"/>
                                        </p:tgtEl>
                                        <p:attrNameLst>
                                          <p:attrName>ppt_y</p:attrName>
                                        </p:attrNameLst>
                                      </p:cBhvr>
                                      <p:tavLst>
                                        <p:tav tm="0" fmla="#ppt_y-sin(pi*$)/81">
                                          <p:val>
                                            <p:fltVal val="0"/>
                                          </p:val>
                                        </p:tav>
                                        <p:tav tm="100000">
                                          <p:val>
                                            <p:fltVal val="1"/>
                                          </p:val>
                                        </p:tav>
                                      </p:tavLst>
                                    </p:anim>
                                    <p:animScale>
                                      <p:cBhvr>
                                        <p:cTn id="653" dur="26">
                                          <p:stCondLst>
                                            <p:cond delay="650"/>
                                          </p:stCondLst>
                                        </p:cTn>
                                        <p:tgtEl>
                                          <p:spTgt spid="78"/>
                                        </p:tgtEl>
                                      </p:cBhvr>
                                      <p:to x="100000" y="60000"/>
                                    </p:animScale>
                                    <p:animScale>
                                      <p:cBhvr>
                                        <p:cTn id="654" dur="166" decel="50000">
                                          <p:stCondLst>
                                            <p:cond delay="676"/>
                                          </p:stCondLst>
                                        </p:cTn>
                                        <p:tgtEl>
                                          <p:spTgt spid="78"/>
                                        </p:tgtEl>
                                      </p:cBhvr>
                                      <p:to x="100000" y="100000"/>
                                    </p:animScale>
                                    <p:animScale>
                                      <p:cBhvr>
                                        <p:cTn id="655" dur="26">
                                          <p:stCondLst>
                                            <p:cond delay="1312"/>
                                          </p:stCondLst>
                                        </p:cTn>
                                        <p:tgtEl>
                                          <p:spTgt spid="78"/>
                                        </p:tgtEl>
                                      </p:cBhvr>
                                      <p:to x="100000" y="80000"/>
                                    </p:animScale>
                                    <p:animScale>
                                      <p:cBhvr>
                                        <p:cTn id="656" dur="166" decel="50000">
                                          <p:stCondLst>
                                            <p:cond delay="1338"/>
                                          </p:stCondLst>
                                        </p:cTn>
                                        <p:tgtEl>
                                          <p:spTgt spid="78"/>
                                        </p:tgtEl>
                                      </p:cBhvr>
                                      <p:to x="100000" y="100000"/>
                                    </p:animScale>
                                    <p:animScale>
                                      <p:cBhvr>
                                        <p:cTn id="657" dur="26">
                                          <p:stCondLst>
                                            <p:cond delay="1642"/>
                                          </p:stCondLst>
                                        </p:cTn>
                                        <p:tgtEl>
                                          <p:spTgt spid="78"/>
                                        </p:tgtEl>
                                      </p:cBhvr>
                                      <p:to x="100000" y="90000"/>
                                    </p:animScale>
                                    <p:animScale>
                                      <p:cBhvr>
                                        <p:cTn id="658" dur="166" decel="50000">
                                          <p:stCondLst>
                                            <p:cond delay="1668"/>
                                          </p:stCondLst>
                                        </p:cTn>
                                        <p:tgtEl>
                                          <p:spTgt spid="78"/>
                                        </p:tgtEl>
                                      </p:cBhvr>
                                      <p:to x="100000" y="100000"/>
                                    </p:animScale>
                                    <p:animScale>
                                      <p:cBhvr>
                                        <p:cTn id="659" dur="26">
                                          <p:stCondLst>
                                            <p:cond delay="1808"/>
                                          </p:stCondLst>
                                        </p:cTn>
                                        <p:tgtEl>
                                          <p:spTgt spid="78"/>
                                        </p:tgtEl>
                                      </p:cBhvr>
                                      <p:to x="100000" y="95000"/>
                                    </p:animScale>
                                    <p:animScale>
                                      <p:cBhvr>
                                        <p:cTn id="660" dur="166" decel="50000">
                                          <p:stCondLst>
                                            <p:cond delay="1834"/>
                                          </p:stCondLst>
                                        </p:cTn>
                                        <p:tgtEl>
                                          <p:spTgt spid="78"/>
                                        </p:tgtEl>
                                      </p:cBhvr>
                                      <p:to x="100000" y="100000"/>
                                    </p:animScale>
                                  </p:childTnLst>
                                </p:cTn>
                              </p:par>
                              <p:par>
                                <p:cTn id="661" presetID="26" presetClass="entr" presetSubtype="0" fill="hold" grpId="0" nodeType="withEffect">
                                  <p:stCondLst>
                                    <p:cond delay="0"/>
                                  </p:stCondLst>
                                  <p:childTnLst>
                                    <p:set>
                                      <p:cBhvr>
                                        <p:cTn id="662" dur="1" fill="hold">
                                          <p:stCondLst>
                                            <p:cond delay="0"/>
                                          </p:stCondLst>
                                        </p:cTn>
                                        <p:tgtEl>
                                          <p:spTgt spid="79"/>
                                        </p:tgtEl>
                                        <p:attrNameLst>
                                          <p:attrName>style.visibility</p:attrName>
                                        </p:attrNameLst>
                                      </p:cBhvr>
                                      <p:to>
                                        <p:strVal val="visible"/>
                                      </p:to>
                                    </p:set>
                                    <p:animEffect transition="in" filter="wipe(down)">
                                      <p:cBhvr>
                                        <p:cTn id="663" dur="580">
                                          <p:stCondLst>
                                            <p:cond delay="0"/>
                                          </p:stCondLst>
                                        </p:cTn>
                                        <p:tgtEl>
                                          <p:spTgt spid="79"/>
                                        </p:tgtEl>
                                      </p:cBhvr>
                                    </p:animEffect>
                                    <p:anim calcmode="lin" valueType="num">
                                      <p:cBhvr>
                                        <p:cTn id="664" dur="1822" tmFilter="0,0; 0.14,0.36; 0.43,0.73; 0.71,0.91; 1.0,1.0">
                                          <p:stCondLst>
                                            <p:cond delay="0"/>
                                          </p:stCondLst>
                                        </p:cTn>
                                        <p:tgtEl>
                                          <p:spTgt spid="79"/>
                                        </p:tgtEl>
                                        <p:attrNameLst>
                                          <p:attrName>ppt_x</p:attrName>
                                        </p:attrNameLst>
                                      </p:cBhvr>
                                      <p:tavLst>
                                        <p:tav tm="0">
                                          <p:val>
                                            <p:strVal val="#ppt_x-0.25"/>
                                          </p:val>
                                        </p:tav>
                                        <p:tav tm="100000">
                                          <p:val>
                                            <p:strVal val="#ppt_x"/>
                                          </p:val>
                                        </p:tav>
                                      </p:tavLst>
                                    </p:anim>
                                    <p:anim calcmode="lin" valueType="num">
                                      <p:cBhvr>
                                        <p:cTn id="665" dur="664" tmFilter="0.0,0.0; 0.25,0.07; 0.50,0.2; 0.75,0.467; 1.0,1.0">
                                          <p:stCondLst>
                                            <p:cond delay="0"/>
                                          </p:stCondLst>
                                        </p:cTn>
                                        <p:tgtEl>
                                          <p:spTgt spid="79"/>
                                        </p:tgtEl>
                                        <p:attrNameLst>
                                          <p:attrName>ppt_y</p:attrName>
                                        </p:attrNameLst>
                                      </p:cBhvr>
                                      <p:tavLst>
                                        <p:tav tm="0" fmla="#ppt_y-sin(pi*$)/3">
                                          <p:val>
                                            <p:fltVal val="0.5"/>
                                          </p:val>
                                        </p:tav>
                                        <p:tav tm="100000">
                                          <p:val>
                                            <p:fltVal val="1"/>
                                          </p:val>
                                        </p:tav>
                                      </p:tavLst>
                                    </p:anim>
                                    <p:anim calcmode="lin" valueType="num">
                                      <p:cBhvr>
                                        <p:cTn id="666" dur="664" tmFilter="0, 0; 0.125,0.2665; 0.25,0.4; 0.375,0.465; 0.5,0.5;  0.625,0.535; 0.75,0.6; 0.875,0.7335; 1,1">
                                          <p:stCondLst>
                                            <p:cond delay="664"/>
                                          </p:stCondLst>
                                        </p:cTn>
                                        <p:tgtEl>
                                          <p:spTgt spid="79"/>
                                        </p:tgtEl>
                                        <p:attrNameLst>
                                          <p:attrName>ppt_y</p:attrName>
                                        </p:attrNameLst>
                                      </p:cBhvr>
                                      <p:tavLst>
                                        <p:tav tm="0" fmla="#ppt_y-sin(pi*$)/9">
                                          <p:val>
                                            <p:fltVal val="0"/>
                                          </p:val>
                                        </p:tav>
                                        <p:tav tm="100000">
                                          <p:val>
                                            <p:fltVal val="1"/>
                                          </p:val>
                                        </p:tav>
                                      </p:tavLst>
                                    </p:anim>
                                    <p:anim calcmode="lin" valueType="num">
                                      <p:cBhvr>
                                        <p:cTn id="667" dur="332" tmFilter="0, 0; 0.125,0.2665; 0.25,0.4; 0.375,0.465; 0.5,0.5;  0.625,0.535; 0.75,0.6; 0.875,0.7335; 1,1">
                                          <p:stCondLst>
                                            <p:cond delay="1324"/>
                                          </p:stCondLst>
                                        </p:cTn>
                                        <p:tgtEl>
                                          <p:spTgt spid="79"/>
                                        </p:tgtEl>
                                        <p:attrNameLst>
                                          <p:attrName>ppt_y</p:attrName>
                                        </p:attrNameLst>
                                      </p:cBhvr>
                                      <p:tavLst>
                                        <p:tav tm="0" fmla="#ppt_y-sin(pi*$)/27">
                                          <p:val>
                                            <p:fltVal val="0"/>
                                          </p:val>
                                        </p:tav>
                                        <p:tav tm="100000">
                                          <p:val>
                                            <p:fltVal val="1"/>
                                          </p:val>
                                        </p:tav>
                                      </p:tavLst>
                                    </p:anim>
                                    <p:anim calcmode="lin" valueType="num">
                                      <p:cBhvr>
                                        <p:cTn id="668" dur="164" tmFilter="0, 0; 0.125,0.2665; 0.25,0.4; 0.375,0.465; 0.5,0.5;  0.625,0.535; 0.75,0.6; 0.875,0.7335; 1,1">
                                          <p:stCondLst>
                                            <p:cond delay="1656"/>
                                          </p:stCondLst>
                                        </p:cTn>
                                        <p:tgtEl>
                                          <p:spTgt spid="79"/>
                                        </p:tgtEl>
                                        <p:attrNameLst>
                                          <p:attrName>ppt_y</p:attrName>
                                        </p:attrNameLst>
                                      </p:cBhvr>
                                      <p:tavLst>
                                        <p:tav tm="0" fmla="#ppt_y-sin(pi*$)/81">
                                          <p:val>
                                            <p:fltVal val="0"/>
                                          </p:val>
                                        </p:tav>
                                        <p:tav tm="100000">
                                          <p:val>
                                            <p:fltVal val="1"/>
                                          </p:val>
                                        </p:tav>
                                      </p:tavLst>
                                    </p:anim>
                                    <p:animScale>
                                      <p:cBhvr>
                                        <p:cTn id="669" dur="26">
                                          <p:stCondLst>
                                            <p:cond delay="650"/>
                                          </p:stCondLst>
                                        </p:cTn>
                                        <p:tgtEl>
                                          <p:spTgt spid="79"/>
                                        </p:tgtEl>
                                      </p:cBhvr>
                                      <p:to x="100000" y="60000"/>
                                    </p:animScale>
                                    <p:animScale>
                                      <p:cBhvr>
                                        <p:cTn id="670" dur="166" decel="50000">
                                          <p:stCondLst>
                                            <p:cond delay="676"/>
                                          </p:stCondLst>
                                        </p:cTn>
                                        <p:tgtEl>
                                          <p:spTgt spid="79"/>
                                        </p:tgtEl>
                                      </p:cBhvr>
                                      <p:to x="100000" y="100000"/>
                                    </p:animScale>
                                    <p:animScale>
                                      <p:cBhvr>
                                        <p:cTn id="671" dur="26">
                                          <p:stCondLst>
                                            <p:cond delay="1312"/>
                                          </p:stCondLst>
                                        </p:cTn>
                                        <p:tgtEl>
                                          <p:spTgt spid="79"/>
                                        </p:tgtEl>
                                      </p:cBhvr>
                                      <p:to x="100000" y="80000"/>
                                    </p:animScale>
                                    <p:animScale>
                                      <p:cBhvr>
                                        <p:cTn id="672" dur="166" decel="50000">
                                          <p:stCondLst>
                                            <p:cond delay="1338"/>
                                          </p:stCondLst>
                                        </p:cTn>
                                        <p:tgtEl>
                                          <p:spTgt spid="79"/>
                                        </p:tgtEl>
                                      </p:cBhvr>
                                      <p:to x="100000" y="100000"/>
                                    </p:animScale>
                                    <p:animScale>
                                      <p:cBhvr>
                                        <p:cTn id="673" dur="26">
                                          <p:stCondLst>
                                            <p:cond delay="1642"/>
                                          </p:stCondLst>
                                        </p:cTn>
                                        <p:tgtEl>
                                          <p:spTgt spid="79"/>
                                        </p:tgtEl>
                                      </p:cBhvr>
                                      <p:to x="100000" y="90000"/>
                                    </p:animScale>
                                    <p:animScale>
                                      <p:cBhvr>
                                        <p:cTn id="674" dur="166" decel="50000">
                                          <p:stCondLst>
                                            <p:cond delay="1668"/>
                                          </p:stCondLst>
                                        </p:cTn>
                                        <p:tgtEl>
                                          <p:spTgt spid="79"/>
                                        </p:tgtEl>
                                      </p:cBhvr>
                                      <p:to x="100000" y="100000"/>
                                    </p:animScale>
                                    <p:animScale>
                                      <p:cBhvr>
                                        <p:cTn id="675" dur="26">
                                          <p:stCondLst>
                                            <p:cond delay="1808"/>
                                          </p:stCondLst>
                                        </p:cTn>
                                        <p:tgtEl>
                                          <p:spTgt spid="79"/>
                                        </p:tgtEl>
                                      </p:cBhvr>
                                      <p:to x="100000" y="95000"/>
                                    </p:animScale>
                                    <p:animScale>
                                      <p:cBhvr>
                                        <p:cTn id="676" dur="166" decel="50000">
                                          <p:stCondLst>
                                            <p:cond delay="1834"/>
                                          </p:stCondLst>
                                        </p:cTn>
                                        <p:tgtEl>
                                          <p:spTgt spid="79"/>
                                        </p:tgtEl>
                                      </p:cBhvr>
                                      <p:to x="100000" y="100000"/>
                                    </p:animScale>
                                  </p:childTnLst>
                                </p:cTn>
                              </p:par>
                              <p:par>
                                <p:cTn id="677" presetID="26" presetClass="entr" presetSubtype="0" fill="hold" grpId="0" nodeType="withEffect">
                                  <p:stCondLst>
                                    <p:cond delay="0"/>
                                  </p:stCondLst>
                                  <p:childTnLst>
                                    <p:set>
                                      <p:cBhvr>
                                        <p:cTn id="678" dur="1" fill="hold">
                                          <p:stCondLst>
                                            <p:cond delay="0"/>
                                          </p:stCondLst>
                                        </p:cTn>
                                        <p:tgtEl>
                                          <p:spTgt spid="80"/>
                                        </p:tgtEl>
                                        <p:attrNameLst>
                                          <p:attrName>style.visibility</p:attrName>
                                        </p:attrNameLst>
                                      </p:cBhvr>
                                      <p:to>
                                        <p:strVal val="visible"/>
                                      </p:to>
                                    </p:set>
                                    <p:animEffect transition="in" filter="wipe(down)">
                                      <p:cBhvr>
                                        <p:cTn id="679" dur="580">
                                          <p:stCondLst>
                                            <p:cond delay="0"/>
                                          </p:stCondLst>
                                        </p:cTn>
                                        <p:tgtEl>
                                          <p:spTgt spid="80"/>
                                        </p:tgtEl>
                                      </p:cBhvr>
                                    </p:animEffect>
                                    <p:anim calcmode="lin" valueType="num">
                                      <p:cBhvr>
                                        <p:cTn id="680" dur="1822" tmFilter="0,0; 0.14,0.36; 0.43,0.73; 0.71,0.91; 1.0,1.0">
                                          <p:stCondLst>
                                            <p:cond delay="0"/>
                                          </p:stCondLst>
                                        </p:cTn>
                                        <p:tgtEl>
                                          <p:spTgt spid="80"/>
                                        </p:tgtEl>
                                        <p:attrNameLst>
                                          <p:attrName>ppt_x</p:attrName>
                                        </p:attrNameLst>
                                      </p:cBhvr>
                                      <p:tavLst>
                                        <p:tav tm="0">
                                          <p:val>
                                            <p:strVal val="#ppt_x-0.25"/>
                                          </p:val>
                                        </p:tav>
                                        <p:tav tm="100000">
                                          <p:val>
                                            <p:strVal val="#ppt_x"/>
                                          </p:val>
                                        </p:tav>
                                      </p:tavLst>
                                    </p:anim>
                                    <p:anim calcmode="lin" valueType="num">
                                      <p:cBhvr>
                                        <p:cTn id="681" dur="664" tmFilter="0.0,0.0; 0.25,0.07; 0.50,0.2; 0.75,0.467; 1.0,1.0">
                                          <p:stCondLst>
                                            <p:cond delay="0"/>
                                          </p:stCondLst>
                                        </p:cTn>
                                        <p:tgtEl>
                                          <p:spTgt spid="80"/>
                                        </p:tgtEl>
                                        <p:attrNameLst>
                                          <p:attrName>ppt_y</p:attrName>
                                        </p:attrNameLst>
                                      </p:cBhvr>
                                      <p:tavLst>
                                        <p:tav tm="0" fmla="#ppt_y-sin(pi*$)/3">
                                          <p:val>
                                            <p:fltVal val="0.5"/>
                                          </p:val>
                                        </p:tav>
                                        <p:tav tm="100000">
                                          <p:val>
                                            <p:fltVal val="1"/>
                                          </p:val>
                                        </p:tav>
                                      </p:tavLst>
                                    </p:anim>
                                    <p:anim calcmode="lin" valueType="num">
                                      <p:cBhvr>
                                        <p:cTn id="682" dur="664" tmFilter="0, 0; 0.125,0.2665; 0.25,0.4; 0.375,0.465; 0.5,0.5;  0.625,0.535; 0.75,0.6; 0.875,0.7335; 1,1">
                                          <p:stCondLst>
                                            <p:cond delay="664"/>
                                          </p:stCondLst>
                                        </p:cTn>
                                        <p:tgtEl>
                                          <p:spTgt spid="80"/>
                                        </p:tgtEl>
                                        <p:attrNameLst>
                                          <p:attrName>ppt_y</p:attrName>
                                        </p:attrNameLst>
                                      </p:cBhvr>
                                      <p:tavLst>
                                        <p:tav tm="0" fmla="#ppt_y-sin(pi*$)/9">
                                          <p:val>
                                            <p:fltVal val="0"/>
                                          </p:val>
                                        </p:tav>
                                        <p:tav tm="100000">
                                          <p:val>
                                            <p:fltVal val="1"/>
                                          </p:val>
                                        </p:tav>
                                      </p:tavLst>
                                    </p:anim>
                                    <p:anim calcmode="lin" valueType="num">
                                      <p:cBhvr>
                                        <p:cTn id="683" dur="332" tmFilter="0, 0; 0.125,0.2665; 0.25,0.4; 0.375,0.465; 0.5,0.5;  0.625,0.535; 0.75,0.6; 0.875,0.7335; 1,1">
                                          <p:stCondLst>
                                            <p:cond delay="1324"/>
                                          </p:stCondLst>
                                        </p:cTn>
                                        <p:tgtEl>
                                          <p:spTgt spid="80"/>
                                        </p:tgtEl>
                                        <p:attrNameLst>
                                          <p:attrName>ppt_y</p:attrName>
                                        </p:attrNameLst>
                                      </p:cBhvr>
                                      <p:tavLst>
                                        <p:tav tm="0" fmla="#ppt_y-sin(pi*$)/27">
                                          <p:val>
                                            <p:fltVal val="0"/>
                                          </p:val>
                                        </p:tav>
                                        <p:tav tm="100000">
                                          <p:val>
                                            <p:fltVal val="1"/>
                                          </p:val>
                                        </p:tav>
                                      </p:tavLst>
                                    </p:anim>
                                    <p:anim calcmode="lin" valueType="num">
                                      <p:cBhvr>
                                        <p:cTn id="684" dur="164" tmFilter="0, 0; 0.125,0.2665; 0.25,0.4; 0.375,0.465; 0.5,0.5;  0.625,0.535; 0.75,0.6; 0.875,0.7335; 1,1">
                                          <p:stCondLst>
                                            <p:cond delay="1656"/>
                                          </p:stCondLst>
                                        </p:cTn>
                                        <p:tgtEl>
                                          <p:spTgt spid="80"/>
                                        </p:tgtEl>
                                        <p:attrNameLst>
                                          <p:attrName>ppt_y</p:attrName>
                                        </p:attrNameLst>
                                      </p:cBhvr>
                                      <p:tavLst>
                                        <p:tav tm="0" fmla="#ppt_y-sin(pi*$)/81">
                                          <p:val>
                                            <p:fltVal val="0"/>
                                          </p:val>
                                        </p:tav>
                                        <p:tav tm="100000">
                                          <p:val>
                                            <p:fltVal val="1"/>
                                          </p:val>
                                        </p:tav>
                                      </p:tavLst>
                                    </p:anim>
                                    <p:animScale>
                                      <p:cBhvr>
                                        <p:cTn id="685" dur="26">
                                          <p:stCondLst>
                                            <p:cond delay="650"/>
                                          </p:stCondLst>
                                        </p:cTn>
                                        <p:tgtEl>
                                          <p:spTgt spid="80"/>
                                        </p:tgtEl>
                                      </p:cBhvr>
                                      <p:to x="100000" y="60000"/>
                                    </p:animScale>
                                    <p:animScale>
                                      <p:cBhvr>
                                        <p:cTn id="686" dur="166" decel="50000">
                                          <p:stCondLst>
                                            <p:cond delay="676"/>
                                          </p:stCondLst>
                                        </p:cTn>
                                        <p:tgtEl>
                                          <p:spTgt spid="80"/>
                                        </p:tgtEl>
                                      </p:cBhvr>
                                      <p:to x="100000" y="100000"/>
                                    </p:animScale>
                                    <p:animScale>
                                      <p:cBhvr>
                                        <p:cTn id="687" dur="26">
                                          <p:stCondLst>
                                            <p:cond delay="1312"/>
                                          </p:stCondLst>
                                        </p:cTn>
                                        <p:tgtEl>
                                          <p:spTgt spid="80"/>
                                        </p:tgtEl>
                                      </p:cBhvr>
                                      <p:to x="100000" y="80000"/>
                                    </p:animScale>
                                    <p:animScale>
                                      <p:cBhvr>
                                        <p:cTn id="688" dur="166" decel="50000">
                                          <p:stCondLst>
                                            <p:cond delay="1338"/>
                                          </p:stCondLst>
                                        </p:cTn>
                                        <p:tgtEl>
                                          <p:spTgt spid="80"/>
                                        </p:tgtEl>
                                      </p:cBhvr>
                                      <p:to x="100000" y="100000"/>
                                    </p:animScale>
                                    <p:animScale>
                                      <p:cBhvr>
                                        <p:cTn id="689" dur="26">
                                          <p:stCondLst>
                                            <p:cond delay="1642"/>
                                          </p:stCondLst>
                                        </p:cTn>
                                        <p:tgtEl>
                                          <p:spTgt spid="80"/>
                                        </p:tgtEl>
                                      </p:cBhvr>
                                      <p:to x="100000" y="90000"/>
                                    </p:animScale>
                                    <p:animScale>
                                      <p:cBhvr>
                                        <p:cTn id="690" dur="166" decel="50000">
                                          <p:stCondLst>
                                            <p:cond delay="1668"/>
                                          </p:stCondLst>
                                        </p:cTn>
                                        <p:tgtEl>
                                          <p:spTgt spid="80"/>
                                        </p:tgtEl>
                                      </p:cBhvr>
                                      <p:to x="100000" y="100000"/>
                                    </p:animScale>
                                    <p:animScale>
                                      <p:cBhvr>
                                        <p:cTn id="691" dur="26">
                                          <p:stCondLst>
                                            <p:cond delay="1808"/>
                                          </p:stCondLst>
                                        </p:cTn>
                                        <p:tgtEl>
                                          <p:spTgt spid="80"/>
                                        </p:tgtEl>
                                      </p:cBhvr>
                                      <p:to x="100000" y="95000"/>
                                    </p:animScale>
                                    <p:animScale>
                                      <p:cBhvr>
                                        <p:cTn id="692" dur="166" decel="50000">
                                          <p:stCondLst>
                                            <p:cond delay="1834"/>
                                          </p:stCondLst>
                                        </p:cTn>
                                        <p:tgtEl>
                                          <p:spTgt spid="80"/>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5" grpId="0" animBg="1"/>
      <p:bldP spid="34" grpId="0" animBg="1"/>
      <p:bldP spid="33" grpId="0" animBg="1"/>
      <p:bldP spid="32" grpId="0" animBg="1"/>
      <p:bldP spid="31" grpId="0" animBg="1"/>
      <p:bldP spid="30" grpId="0" animBg="1"/>
      <p:bldP spid="29" grpId="0" animBg="1"/>
      <p:bldP spid="28" grpId="0" animBg="1"/>
      <p:bldP spid="27" grpId="0" animBg="1"/>
      <p:bldP spid="26" grpId="0" animBg="1"/>
      <p:bldP spid="25" grpId="0" animBg="1"/>
      <p:bldP spid="24" grpId="0" animBg="1"/>
      <p:bldP spid="23" grpId="0" animBg="1"/>
      <p:bldP spid="22" grpId="0" animBg="1"/>
      <p:bldP spid="21" grpId="0" animBg="1"/>
      <p:bldP spid="20" grpId="0" animBg="1"/>
      <p:bldP spid="19" grpId="0" animBg="1"/>
      <p:bldP spid="18" grpId="0" animBg="1"/>
      <p:bldP spid="17" grpId="0" animBg="1"/>
      <p:bldP spid="16" grpId="0" animBg="1"/>
      <p:bldP spid="10" grpId="0" animBg="1"/>
      <p:bldP spid="60" grpId="0" animBg="1"/>
      <p:bldP spid="61" grpId="0" animBg="1"/>
      <p:bldP spid="62" grpId="0" animBg="1"/>
      <p:bldP spid="63" grpId="0" animBg="1"/>
      <p:bldP spid="64" grpId="0" animBg="1"/>
      <p:bldP spid="65" grpId="0" animBg="1"/>
      <p:bldP spid="66" grpId="0" animBg="1"/>
      <p:bldP spid="67" grpId="0" animBg="1"/>
      <p:bldP spid="68" grpId="0" animBg="1"/>
      <p:bldP spid="69" grpId="0" animBg="1"/>
      <p:bldP spid="70" grpId="0" animBg="1"/>
      <p:bldP spid="71" grpId="0" animBg="1"/>
      <p:bldP spid="72" grpId="0" animBg="1"/>
      <p:bldP spid="73" grpId="0" animBg="1"/>
      <p:bldP spid="74" grpId="0" animBg="1"/>
      <p:bldP spid="75" grpId="0" animBg="1"/>
      <p:bldP spid="76" grpId="0" animBg="1"/>
      <p:bldP spid="77" grpId="0" animBg="1"/>
      <p:bldP spid="78" grpId="0" animBg="1"/>
      <p:bldP spid="79" grpId="0" animBg="1"/>
      <p:bldP spid="80"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8F60297-9B08-433A-9836-CCEF0D130301}"/>
              </a:ext>
            </a:extLst>
          </p:cNvPr>
          <p:cNvSpPr txBox="1"/>
          <p:nvPr/>
        </p:nvSpPr>
        <p:spPr>
          <a:xfrm>
            <a:off x="135467" y="1016000"/>
            <a:ext cx="9014882" cy="5355312"/>
          </a:xfrm>
          <a:prstGeom prst="rect">
            <a:avLst/>
          </a:prstGeom>
          <a:noFill/>
        </p:spPr>
        <p:txBody>
          <a:bodyPr wrap="square">
            <a:spAutoFit/>
          </a:bodyPr>
          <a:lstStyle/>
          <a:p>
            <a:pPr marL="285750" indent="-285750">
              <a:buFont typeface="Arial" panose="020B0604020202020204" pitchFamily="34" charset="0"/>
              <a:buChar char="•"/>
            </a:pPr>
            <a:r>
              <a:rPr lang="en-IN" b="0" i="0" dirty="0">
                <a:solidFill>
                  <a:srgbClr val="333333"/>
                </a:solidFill>
                <a:effectLst/>
                <a:latin typeface="Source Sans Pro" panose="020B0604020202020204" pitchFamily="34" charset="0"/>
              </a:rPr>
              <a:t>Biomaterials play an integral role in medicine today—restoring function and facilitating healing for people after injury or disease. Biomaterials may be natural or synthetic and are used in medical applications to support, enhance, or replace damaged tissue or a biological function.</a:t>
            </a:r>
          </a:p>
          <a:p>
            <a:endParaRPr lang="en-IN" b="0" i="0" dirty="0">
              <a:solidFill>
                <a:srgbClr val="333333"/>
              </a:solidFill>
              <a:effectLst/>
              <a:latin typeface="Source Sans Pro" panose="020B0604020202020204" pitchFamily="34" charset="0"/>
            </a:endParaRPr>
          </a:p>
          <a:p>
            <a:pPr marL="285750" indent="-285750">
              <a:buFont typeface="Arial" panose="020B0604020202020204" pitchFamily="34" charset="0"/>
              <a:buChar char="•"/>
            </a:pPr>
            <a:r>
              <a:rPr lang="en-IN" b="0" i="0" dirty="0">
                <a:solidFill>
                  <a:srgbClr val="333333"/>
                </a:solidFill>
                <a:effectLst/>
                <a:latin typeface="Source Sans Pro" panose="020B0503030403020204" pitchFamily="34" charset="0"/>
              </a:rPr>
              <a:t>The first historical use of biomaterials dates to antiquity, when ancient Egyptians used sutures made from animal sinew</a:t>
            </a:r>
            <a:r>
              <a:rPr lang="en-IN" b="0" i="0" dirty="0">
                <a:solidFill>
                  <a:srgbClr val="333333"/>
                </a:solidFill>
                <a:effectLst/>
                <a:latin typeface="Source Sans Pro" panose="020B0604020202020204" pitchFamily="34" charset="0"/>
              </a:rPr>
              <a:t> </a:t>
            </a:r>
          </a:p>
          <a:p>
            <a:pPr marL="285750" indent="-285750">
              <a:buFont typeface="Arial" panose="020B0604020202020204" pitchFamily="34" charset="0"/>
              <a:buChar char="•"/>
            </a:pPr>
            <a:endParaRPr lang="en-IN" dirty="0">
              <a:solidFill>
                <a:srgbClr val="333333"/>
              </a:solidFill>
              <a:latin typeface="Source Sans Pro" panose="020B0604020202020204" pitchFamily="34" charset="0"/>
            </a:endParaRPr>
          </a:p>
          <a:p>
            <a:pPr marL="285750" indent="-285750">
              <a:buFont typeface="Arial" panose="020B0604020202020204" pitchFamily="34" charset="0"/>
              <a:buChar char="•"/>
            </a:pPr>
            <a:r>
              <a:rPr lang="en-IN" b="0" i="0" dirty="0">
                <a:solidFill>
                  <a:srgbClr val="333333"/>
                </a:solidFill>
                <a:effectLst/>
                <a:latin typeface="Source Sans Pro" panose="020B0503030403020204" pitchFamily="34" charset="0"/>
              </a:rPr>
              <a:t>The modern field of biomaterials combines medicine, biology, physics, and chemistry, and more recent influences from tissue engineering  and materials science</a:t>
            </a:r>
          </a:p>
          <a:p>
            <a:pPr marL="285750" indent="-285750">
              <a:buFont typeface="Arial" panose="020B0604020202020204" pitchFamily="34" charset="0"/>
              <a:buChar char="•"/>
            </a:pPr>
            <a:endParaRPr lang="en-IN" dirty="0">
              <a:solidFill>
                <a:srgbClr val="333333"/>
              </a:solidFill>
              <a:latin typeface="Source Sans Pro" panose="020B0503030403020204" pitchFamily="34" charset="0"/>
            </a:endParaRPr>
          </a:p>
          <a:p>
            <a:pPr marL="285750" indent="-285750">
              <a:buFont typeface="Arial" panose="020B0604020202020204" pitchFamily="34" charset="0"/>
              <a:buChar char="•"/>
            </a:pPr>
            <a:r>
              <a:rPr lang="en-IN" b="0" i="0" dirty="0">
                <a:solidFill>
                  <a:srgbClr val="333333"/>
                </a:solidFill>
                <a:effectLst/>
                <a:latin typeface="Source Sans Pro" panose="020B0503030403020204" pitchFamily="34" charset="0"/>
              </a:rPr>
              <a:t>Metals, ceramics, plastic, glass, and even living cells and tissue all can be used in creating a biomaterial.</a:t>
            </a:r>
          </a:p>
          <a:p>
            <a:pPr marL="285750" indent="-285750">
              <a:buFont typeface="Arial" panose="020B0604020202020204" pitchFamily="34" charset="0"/>
              <a:buChar char="•"/>
            </a:pPr>
            <a:endParaRPr lang="en-IN" dirty="0">
              <a:solidFill>
                <a:srgbClr val="333333"/>
              </a:solidFill>
              <a:latin typeface="Source Sans Pro" panose="020B0503030403020204" pitchFamily="34" charset="0"/>
            </a:endParaRPr>
          </a:p>
          <a:p>
            <a:pPr marL="285750" indent="-285750">
              <a:buFont typeface="Arial" panose="020B0604020202020204" pitchFamily="34" charset="0"/>
              <a:buChar char="•"/>
            </a:pPr>
            <a:r>
              <a:rPr lang="en-IN" b="0" i="0" dirty="0">
                <a:solidFill>
                  <a:srgbClr val="333333"/>
                </a:solidFill>
                <a:effectLst/>
                <a:latin typeface="Source Sans Pro" panose="020B0503030403020204" pitchFamily="34" charset="0"/>
              </a:rPr>
              <a:t>These may include heart valves, hip joint replacements, dental implants, or contact lenses</a:t>
            </a:r>
          </a:p>
          <a:p>
            <a:pPr marL="285750" indent="-285750">
              <a:buFont typeface="Arial" panose="020B0604020202020204" pitchFamily="34" charset="0"/>
              <a:buChar char="•"/>
            </a:pPr>
            <a:endParaRPr lang="en-IN" dirty="0">
              <a:solidFill>
                <a:srgbClr val="333333"/>
              </a:solidFill>
              <a:latin typeface="Source Sans Pro" panose="020B0503030403020204" pitchFamily="34" charset="0"/>
            </a:endParaRPr>
          </a:p>
          <a:p>
            <a:pPr marL="285750" indent="-285750">
              <a:buFont typeface="Arial" panose="020B0604020202020204" pitchFamily="34" charset="0"/>
              <a:buChar char="•"/>
            </a:pPr>
            <a:r>
              <a:rPr lang="en-IN" b="0" i="0" dirty="0">
                <a:solidFill>
                  <a:srgbClr val="333333"/>
                </a:solidFill>
                <a:effectLst/>
                <a:latin typeface="Source Sans Pro" panose="020B0503030403020204" pitchFamily="34" charset="0"/>
              </a:rPr>
              <a:t>They often are biodegradable, and some are bio-absorbable, meaning they are eliminated gradually from the body after fulfilling a function</a:t>
            </a:r>
            <a:endParaRPr lang="en-US" dirty="0"/>
          </a:p>
        </p:txBody>
      </p:sp>
      <p:sp>
        <p:nvSpPr>
          <p:cNvPr id="5" name="TextBox 4">
            <a:extLst>
              <a:ext uri="{FF2B5EF4-FFF2-40B4-BE49-F238E27FC236}">
                <a16:creationId xmlns:a16="http://schemas.microsoft.com/office/drawing/2014/main" id="{4A49A7B2-3536-4902-9BBC-5DCFA03A0027}"/>
              </a:ext>
            </a:extLst>
          </p:cNvPr>
          <p:cNvSpPr txBox="1"/>
          <p:nvPr/>
        </p:nvSpPr>
        <p:spPr>
          <a:xfrm flipH="1">
            <a:off x="347133" y="132745"/>
            <a:ext cx="6324600" cy="707886"/>
          </a:xfrm>
          <a:prstGeom prst="rect">
            <a:avLst/>
          </a:prstGeom>
          <a:noFill/>
        </p:spPr>
        <p:txBody>
          <a:bodyPr wrap="square">
            <a:spAutoFit/>
          </a:bodyPr>
          <a:lstStyle/>
          <a:p>
            <a:r>
              <a:rPr lang="en-US" sz="4000" b="1" u="sng" dirty="0">
                <a:solidFill>
                  <a:schemeClr val="accent2">
                    <a:lumMod val="75000"/>
                  </a:schemeClr>
                </a:solidFill>
                <a:effectLst/>
                <a:latin typeface="Source Sans Pro" panose="020B0503030403020204" pitchFamily="34" charset="0"/>
              </a:rPr>
              <a:t>What are biomaterials?</a:t>
            </a:r>
            <a:endParaRPr lang="en-US" sz="4000" b="1" u="sng" dirty="0">
              <a:solidFill>
                <a:schemeClr val="accent2">
                  <a:lumMod val="75000"/>
                </a:schemeClr>
              </a:solidFill>
            </a:endParaRPr>
          </a:p>
        </p:txBody>
      </p:sp>
    </p:spTree>
    <p:extLst>
      <p:ext uri="{BB962C8B-B14F-4D97-AF65-F5344CB8AC3E}">
        <p14:creationId xmlns:p14="http://schemas.microsoft.com/office/powerpoint/2010/main" val="19400928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Biomaterials - R&amp;amp;D - Outsourced Research and Development - Indivenire">
            <a:extLst>
              <a:ext uri="{FF2B5EF4-FFF2-40B4-BE49-F238E27FC236}">
                <a16:creationId xmlns:a16="http://schemas.microsoft.com/office/drawing/2014/main" id="{1D2A33DF-1116-466A-8718-37B58B7266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9534" y="606511"/>
            <a:ext cx="8796260" cy="56449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50999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70D35E8-A444-497B-AAD2-0813FCF14E0D}"/>
              </a:ext>
            </a:extLst>
          </p:cNvPr>
          <p:cNvSpPr txBox="1"/>
          <p:nvPr/>
        </p:nvSpPr>
        <p:spPr>
          <a:xfrm>
            <a:off x="0" y="0"/>
            <a:ext cx="9355666" cy="523220"/>
          </a:xfrm>
          <a:prstGeom prst="rect">
            <a:avLst/>
          </a:prstGeom>
          <a:noFill/>
        </p:spPr>
        <p:txBody>
          <a:bodyPr wrap="square">
            <a:spAutoFit/>
          </a:bodyPr>
          <a:lstStyle/>
          <a:p>
            <a:pPr marL="285750" indent="-285750">
              <a:buFont typeface="Arial" panose="020B0604020202020204" pitchFamily="34" charset="0"/>
              <a:buChar char="•"/>
            </a:pPr>
            <a:r>
              <a:rPr lang="en-IN" sz="2800" b="1" i="0" dirty="0">
                <a:solidFill>
                  <a:schemeClr val="accent2">
                    <a:lumMod val="75000"/>
                  </a:schemeClr>
                </a:solidFill>
                <a:effectLst/>
                <a:latin typeface="Source Sans Pro" panose="020B0503030403020204" pitchFamily="34" charset="0"/>
              </a:rPr>
              <a:t>How are biomaterials used in current medical practice?</a:t>
            </a:r>
            <a:endParaRPr lang="en-US" sz="2800" dirty="0">
              <a:solidFill>
                <a:schemeClr val="accent2">
                  <a:lumMod val="75000"/>
                </a:schemeClr>
              </a:solidFill>
            </a:endParaRPr>
          </a:p>
        </p:txBody>
      </p:sp>
      <p:cxnSp>
        <p:nvCxnSpPr>
          <p:cNvPr id="7" name="Straight Connector 6">
            <a:extLst>
              <a:ext uri="{FF2B5EF4-FFF2-40B4-BE49-F238E27FC236}">
                <a16:creationId xmlns:a16="http://schemas.microsoft.com/office/drawing/2014/main" id="{AF8D324F-FDF2-4E52-A99B-E0D28A23B9F2}"/>
              </a:ext>
            </a:extLst>
          </p:cNvPr>
          <p:cNvCxnSpPr>
            <a:cxnSpLocks/>
          </p:cNvCxnSpPr>
          <p:nvPr/>
        </p:nvCxnSpPr>
        <p:spPr>
          <a:xfrm flipH="1">
            <a:off x="211668" y="694267"/>
            <a:ext cx="9355665"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0AFD2FF2-3FE9-4045-B24C-AE5825978675}"/>
              </a:ext>
            </a:extLst>
          </p:cNvPr>
          <p:cNvSpPr txBox="1"/>
          <p:nvPr/>
        </p:nvSpPr>
        <p:spPr>
          <a:xfrm>
            <a:off x="467782" y="762001"/>
            <a:ext cx="8887883" cy="5867400"/>
          </a:xfrm>
          <a:prstGeom prst="rect">
            <a:avLst/>
          </a:prstGeom>
          <a:noFill/>
        </p:spPr>
        <p:txBody>
          <a:bodyPr wrap="square">
            <a:spAutoFit/>
          </a:bodyPr>
          <a:lstStyle/>
          <a:p>
            <a:r>
              <a:rPr lang="en-IN" b="0" i="0" dirty="0">
                <a:solidFill>
                  <a:srgbClr val="333333"/>
                </a:solidFill>
                <a:effectLst/>
                <a:latin typeface="Source Sans Pro" panose="020B0503030403020204" pitchFamily="34" charset="0"/>
              </a:rPr>
              <a:t> </a:t>
            </a:r>
            <a:r>
              <a:rPr lang="en-IN" b="0" i="0" dirty="0">
                <a:solidFill>
                  <a:schemeClr val="accent2"/>
                </a:solidFill>
                <a:effectLst/>
                <a:latin typeface="Source Sans Pro" panose="020B0503030403020204" pitchFamily="34" charset="0"/>
              </a:rPr>
              <a:t>following are the broad range of applications-</a:t>
            </a:r>
          </a:p>
          <a:p>
            <a:pPr marL="285750" indent="-285750">
              <a:buFont typeface="Arial" panose="020B0604020202020204" pitchFamily="34" charset="0"/>
              <a:buChar char="•"/>
            </a:pPr>
            <a:endParaRPr lang="en-IN" i="0" dirty="0">
              <a:ln w="0"/>
              <a:effectLst>
                <a:outerShdw blurRad="38100" dist="19050" dir="2700000" algn="tl" rotWithShape="0">
                  <a:schemeClr val="dk1">
                    <a:alpha val="40000"/>
                  </a:schemeClr>
                </a:outerShdw>
              </a:effectLst>
              <a:latin typeface="Source Sans Pro" panose="020B0503030403020204" pitchFamily="34" charset="0"/>
            </a:endParaRPr>
          </a:p>
          <a:p>
            <a:pPr marL="285750" indent="-285750">
              <a:buFont typeface="Arial" panose="020B0604020202020204" pitchFamily="34" charset="0"/>
              <a:buChar char="•"/>
            </a:pPr>
            <a:r>
              <a:rPr lang="en-IN" b="1" i="0" dirty="0">
                <a:ln w="0"/>
                <a:solidFill>
                  <a:srgbClr val="FF0000"/>
                </a:solidFill>
                <a:effectLst>
                  <a:outerShdw blurRad="38100" dist="19050" dir="2700000" algn="tl" rotWithShape="0">
                    <a:schemeClr val="dk1">
                      <a:alpha val="40000"/>
                    </a:schemeClr>
                  </a:outerShdw>
                </a:effectLst>
                <a:latin typeface="Source Sans Pro" panose="020B0503030403020204" pitchFamily="34" charset="0"/>
              </a:rPr>
              <a:t>Medical</a:t>
            </a:r>
            <a:r>
              <a:rPr lang="en-IN" b="1" i="0" dirty="0">
                <a:solidFill>
                  <a:srgbClr val="FF0000"/>
                </a:solidFill>
                <a:effectLst/>
                <a:latin typeface="Source Sans Pro" panose="020B0503030403020204" pitchFamily="34" charset="0"/>
              </a:rPr>
              <a:t> implants</a:t>
            </a:r>
            <a:r>
              <a:rPr lang="en-IN" dirty="0">
                <a:solidFill>
                  <a:srgbClr val="333333"/>
                </a:solidFill>
                <a:latin typeface="Source Sans Pro" panose="020B0503030403020204" pitchFamily="34" charset="0"/>
              </a:rPr>
              <a:t>:</a:t>
            </a:r>
            <a:r>
              <a:rPr lang="en-IN" b="0" i="0" dirty="0">
                <a:solidFill>
                  <a:srgbClr val="333333"/>
                </a:solidFill>
                <a:effectLst/>
                <a:latin typeface="Source Sans Pro" panose="020B0503030403020204" pitchFamily="34" charset="0"/>
              </a:rPr>
              <a:t> including heart valves, stents, and grafts; artificial joints, ligaments, and tendons; hearing loss implants; dental implants; and devices that stimulate nerves</a:t>
            </a:r>
          </a:p>
          <a:p>
            <a:pPr marL="285750" indent="-285750">
              <a:buFont typeface="Arial" panose="020B0604020202020204" pitchFamily="34" charset="0"/>
              <a:buChar char="•"/>
            </a:pPr>
            <a:endParaRPr lang="en-US" b="0" i="0" dirty="0">
              <a:solidFill>
                <a:srgbClr val="333333"/>
              </a:solidFill>
              <a:effectLst/>
              <a:latin typeface="Source Sans Pro" panose="020B0503030403020204" pitchFamily="34" charset="0"/>
            </a:endParaRPr>
          </a:p>
          <a:p>
            <a:pPr marL="285750" indent="-285750">
              <a:buFont typeface="Arial" panose="020B0604020202020204" pitchFamily="34" charset="0"/>
              <a:buChar char="•"/>
            </a:pPr>
            <a:r>
              <a:rPr lang="en-IN" b="1" i="0" dirty="0">
                <a:solidFill>
                  <a:srgbClr val="FF0000"/>
                </a:solidFill>
                <a:effectLst/>
                <a:latin typeface="Source Sans Pro" panose="020B0503030403020204" pitchFamily="34" charset="0"/>
              </a:rPr>
              <a:t>Methods to promote healing of human tissues</a:t>
            </a:r>
            <a:r>
              <a:rPr lang="en-IN" b="0" i="0" dirty="0">
                <a:solidFill>
                  <a:srgbClr val="333333"/>
                </a:solidFill>
                <a:effectLst/>
                <a:latin typeface="Source Sans Pro" panose="020B0503030403020204" pitchFamily="34" charset="0"/>
              </a:rPr>
              <a:t>, including sutures, clips, and staples for wound closure, and dissolvable dressings.</a:t>
            </a:r>
          </a:p>
          <a:p>
            <a:pPr marL="285750" indent="-285750">
              <a:buFont typeface="Arial" panose="020B0604020202020204" pitchFamily="34" charset="0"/>
              <a:buChar char="•"/>
            </a:pPr>
            <a:endParaRPr lang="en-IN" b="0" i="0" dirty="0">
              <a:solidFill>
                <a:srgbClr val="333333"/>
              </a:solidFill>
              <a:effectLst/>
              <a:latin typeface="Source Sans Pro" panose="020B0503030403020204" pitchFamily="34" charset="0"/>
            </a:endParaRPr>
          </a:p>
          <a:p>
            <a:pPr marL="285750" indent="-285750">
              <a:buFont typeface="Arial" panose="020B0604020202020204" pitchFamily="34" charset="0"/>
              <a:buChar char="•"/>
            </a:pPr>
            <a:r>
              <a:rPr lang="en-IN" b="1" i="0" dirty="0">
                <a:solidFill>
                  <a:srgbClr val="FF0000"/>
                </a:solidFill>
                <a:effectLst/>
                <a:latin typeface="Source Sans Pro" panose="020B0503030403020204" pitchFamily="34" charset="0"/>
              </a:rPr>
              <a:t>Regenerated human tissues</a:t>
            </a:r>
            <a:r>
              <a:rPr lang="en-IN" b="0" i="0" dirty="0">
                <a:solidFill>
                  <a:srgbClr val="333333"/>
                </a:solidFill>
                <a:effectLst/>
                <a:latin typeface="Source Sans Pro" panose="020B0503030403020204" pitchFamily="34" charset="0"/>
              </a:rPr>
              <a:t>, using a combination of biomaterial supports or </a:t>
            </a:r>
            <a:r>
              <a:rPr lang="en-IN" b="0" i="0" u="none" strike="noStrike" dirty="0">
                <a:solidFill>
                  <a:schemeClr val="tx1"/>
                </a:solidFill>
                <a:effectLst/>
                <a:latin typeface="Source Sans Pro" panose="020B0503030403020204" pitchFamily="34" charset="0"/>
              </a:rPr>
              <a:t>scaffold</a:t>
            </a:r>
            <a:r>
              <a:rPr lang="en-IN" b="0" i="0" dirty="0">
                <a:solidFill>
                  <a:srgbClr val="333333"/>
                </a:solidFill>
                <a:effectLst/>
                <a:latin typeface="Source Sans Pro" panose="020B0503030403020204" pitchFamily="34" charset="0"/>
              </a:rPr>
              <a:t>s, cells, and bioactive molecules.  Examples include a bone regenerating </a:t>
            </a:r>
            <a:r>
              <a:rPr lang="en-IN" b="0" i="0" u="none" strike="noStrike" dirty="0">
                <a:solidFill>
                  <a:schemeClr val="tx1"/>
                </a:solidFill>
                <a:effectLst/>
                <a:latin typeface="Source Sans Pro" panose="020B0503030403020204" pitchFamily="34" charset="0"/>
              </a:rPr>
              <a:t>hydrogel </a:t>
            </a:r>
            <a:r>
              <a:rPr lang="en-IN" b="0" i="0" dirty="0">
                <a:solidFill>
                  <a:srgbClr val="333333"/>
                </a:solidFill>
                <a:effectLst/>
                <a:latin typeface="Source Sans Pro" panose="020B0503030403020204" pitchFamily="34" charset="0"/>
              </a:rPr>
              <a:t>and a lab-grown human bladder.</a:t>
            </a:r>
          </a:p>
          <a:p>
            <a:pPr marL="285750" indent="-285750">
              <a:buFont typeface="Arial" panose="020B0604020202020204" pitchFamily="34" charset="0"/>
              <a:buChar char="•"/>
            </a:pPr>
            <a:endParaRPr lang="en-IN" b="0" i="0" dirty="0">
              <a:solidFill>
                <a:srgbClr val="333333"/>
              </a:solidFill>
              <a:effectLst/>
              <a:latin typeface="Source Sans Pro" panose="020B0503030403020204" pitchFamily="34" charset="0"/>
            </a:endParaRPr>
          </a:p>
          <a:p>
            <a:pPr marL="285750" indent="-285750">
              <a:buFont typeface="Arial" panose="020B0604020202020204" pitchFamily="34" charset="0"/>
              <a:buChar char="•"/>
            </a:pPr>
            <a:r>
              <a:rPr lang="en-IN" b="1" i="0" dirty="0">
                <a:solidFill>
                  <a:srgbClr val="FF0000"/>
                </a:solidFill>
                <a:effectLst/>
                <a:latin typeface="Source Sans Pro" panose="020B0503030403020204" pitchFamily="34" charset="0"/>
              </a:rPr>
              <a:t>Molecular probes and </a:t>
            </a:r>
            <a:r>
              <a:rPr lang="en-IN" b="1" i="0" u="none" strike="noStrike" dirty="0">
                <a:solidFill>
                  <a:srgbClr val="FF0000"/>
                </a:solidFill>
                <a:effectLst/>
                <a:latin typeface="Source Sans Pro" panose="020B0503030403020204" pitchFamily="34" charset="0"/>
              </a:rPr>
              <a:t>nanoparticle</a:t>
            </a:r>
            <a:r>
              <a:rPr lang="en-IN" b="1" i="0" dirty="0">
                <a:solidFill>
                  <a:srgbClr val="FF0000"/>
                </a:solidFill>
                <a:effectLst/>
                <a:latin typeface="Source Sans Pro" panose="020B0503030403020204" pitchFamily="34" charset="0"/>
              </a:rPr>
              <a:t>s </a:t>
            </a:r>
            <a:r>
              <a:rPr lang="en-IN" b="0" i="0" dirty="0">
                <a:solidFill>
                  <a:srgbClr val="333333"/>
                </a:solidFill>
                <a:effectLst/>
                <a:latin typeface="Source Sans Pro" panose="020B0503030403020204" pitchFamily="34" charset="0"/>
              </a:rPr>
              <a:t>that break through biological barriers and aid in cancer imaging and therapy at the molecular level</a:t>
            </a:r>
          </a:p>
          <a:p>
            <a:pPr marL="285750" indent="-285750">
              <a:buFont typeface="Arial" panose="020B0604020202020204" pitchFamily="34" charset="0"/>
              <a:buChar char="•"/>
            </a:pPr>
            <a:endParaRPr lang="en-IN" b="0" i="0" dirty="0">
              <a:solidFill>
                <a:srgbClr val="333333"/>
              </a:solidFill>
              <a:effectLst/>
              <a:latin typeface="Source Sans Pro" panose="020B0503030403020204" pitchFamily="34" charset="0"/>
            </a:endParaRPr>
          </a:p>
          <a:p>
            <a:pPr marL="285750" indent="-285750">
              <a:buFont typeface="Arial" panose="020B0604020202020204" pitchFamily="34" charset="0"/>
              <a:buChar char="•"/>
            </a:pPr>
            <a:r>
              <a:rPr lang="en-IN" b="1" i="0" dirty="0">
                <a:solidFill>
                  <a:srgbClr val="FF0000"/>
                </a:solidFill>
                <a:effectLst/>
                <a:latin typeface="Source Sans Pro" panose="020B0503030403020204" pitchFamily="34" charset="0"/>
              </a:rPr>
              <a:t>Biosensors</a:t>
            </a:r>
            <a:r>
              <a:rPr lang="en-IN" b="0" i="0" dirty="0">
                <a:solidFill>
                  <a:srgbClr val="333333"/>
                </a:solidFill>
                <a:effectLst/>
                <a:latin typeface="Source Sans Pro" panose="020B0503030403020204" pitchFamily="34" charset="0"/>
              </a:rPr>
              <a:t> to detect the presence and amount of specific substances and to transmit that data.  Examples are blood glucose monitoring devices and brain activity sensors</a:t>
            </a:r>
          </a:p>
          <a:p>
            <a:pPr marL="285750" indent="-285750">
              <a:buFont typeface="Arial" panose="020B0604020202020204" pitchFamily="34" charset="0"/>
              <a:buChar char="•"/>
            </a:pPr>
            <a:endParaRPr lang="en-IN" b="0" i="0" dirty="0">
              <a:solidFill>
                <a:srgbClr val="333333"/>
              </a:solidFill>
              <a:effectLst/>
              <a:latin typeface="Source Sans Pro" panose="020B0503030403020204" pitchFamily="34" charset="0"/>
            </a:endParaRPr>
          </a:p>
          <a:p>
            <a:pPr marL="285750" indent="-285750">
              <a:buFont typeface="Arial" panose="020B0604020202020204" pitchFamily="34" charset="0"/>
              <a:buChar char="•"/>
            </a:pPr>
            <a:r>
              <a:rPr lang="en-IN" b="1" i="0" dirty="0">
                <a:solidFill>
                  <a:srgbClr val="FF0000"/>
                </a:solidFill>
                <a:effectLst/>
                <a:latin typeface="Source Sans Pro" panose="020B0503030403020204" pitchFamily="34" charset="0"/>
              </a:rPr>
              <a:t>Drug-delivery systems </a:t>
            </a:r>
            <a:r>
              <a:rPr lang="en-IN" b="0" i="0" dirty="0">
                <a:solidFill>
                  <a:srgbClr val="333333"/>
                </a:solidFill>
                <a:effectLst/>
                <a:latin typeface="Source Sans Pro" panose="020B0503030403020204" pitchFamily="34" charset="0"/>
              </a:rPr>
              <a:t>that carry and/or apply drugs to a disease target. Examples include drug-coated vascular stents and implantable chemotherapy wafers for cancer patients</a:t>
            </a:r>
          </a:p>
        </p:txBody>
      </p:sp>
    </p:spTree>
    <p:extLst>
      <p:ext uri="{BB962C8B-B14F-4D97-AF65-F5344CB8AC3E}">
        <p14:creationId xmlns:p14="http://schemas.microsoft.com/office/powerpoint/2010/main" val="23194518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E5C4A0A-6671-4579-8D15-A39A40935C0F}"/>
              </a:ext>
            </a:extLst>
          </p:cNvPr>
          <p:cNvSpPr txBox="1"/>
          <p:nvPr/>
        </p:nvSpPr>
        <p:spPr>
          <a:xfrm>
            <a:off x="524933" y="143934"/>
            <a:ext cx="6011333" cy="461665"/>
          </a:xfrm>
          <a:prstGeom prst="rect">
            <a:avLst/>
          </a:prstGeom>
          <a:noFill/>
        </p:spPr>
        <p:txBody>
          <a:bodyPr wrap="square" rtlCol="0">
            <a:spAutoFit/>
          </a:bodyPr>
          <a:lstStyle/>
          <a:p>
            <a:r>
              <a:rPr lang="en-US" sz="2400" dirty="0"/>
              <a:t>Some pictures of biomaterial </a:t>
            </a:r>
            <a:r>
              <a:rPr lang="en-IN" sz="2400" b="0" i="0" dirty="0">
                <a:solidFill>
                  <a:srgbClr val="333333"/>
                </a:solidFill>
                <a:effectLst/>
                <a:latin typeface="Source Sans Pro" panose="020B0503030403020204" pitchFamily="34" charset="0"/>
              </a:rPr>
              <a:t>applications</a:t>
            </a:r>
            <a:endParaRPr lang="en-US" sz="2400" dirty="0"/>
          </a:p>
        </p:txBody>
      </p:sp>
      <p:pic>
        <p:nvPicPr>
          <p:cNvPr id="4098" name="Picture 2" descr="Medical Implants Market Size | Industry Forecast by 2027">
            <a:extLst>
              <a:ext uri="{FF2B5EF4-FFF2-40B4-BE49-F238E27FC236}">
                <a16:creationId xmlns:a16="http://schemas.microsoft.com/office/drawing/2014/main" id="{DA72EF41-9571-4F04-A455-8C6E9DD29F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8825" y="908811"/>
            <a:ext cx="2585398" cy="1525058"/>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Polymers | Free Full-Text | Synergistic Effect of Biomaterial and Stem Cell  for Skin Tissue Engineering in Cutaneous Wound Healing: A Concise Review |  HTML">
            <a:extLst>
              <a:ext uri="{FF2B5EF4-FFF2-40B4-BE49-F238E27FC236}">
                <a16:creationId xmlns:a16="http://schemas.microsoft.com/office/drawing/2014/main" id="{D8C7CCAE-B583-4D81-8A75-3A3A4DB706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04708" y="975375"/>
            <a:ext cx="2494491" cy="1458494"/>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14646692-F555-4624-80B1-0EFBABA61A52}"/>
              </a:ext>
            </a:extLst>
          </p:cNvPr>
          <p:cNvSpPr txBox="1"/>
          <p:nvPr/>
        </p:nvSpPr>
        <p:spPr>
          <a:xfrm>
            <a:off x="1187340" y="2433869"/>
            <a:ext cx="2156883" cy="261610"/>
          </a:xfrm>
          <a:prstGeom prst="rect">
            <a:avLst/>
          </a:prstGeom>
          <a:noFill/>
        </p:spPr>
        <p:txBody>
          <a:bodyPr wrap="square">
            <a:spAutoFit/>
          </a:bodyPr>
          <a:lstStyle/>
          <a:p>
            <a:r>
              <a:rPr lang="en-IN" sz="1100" b="1" i="0" dirty="0">
                <a:effectLst/>
                <a:latin typeface="Source Sans Pro" panose="020B0503030403020204" pitchFamily="34" charset="0"/>
              </a:rPr>
              <a:t>Medical </a:t>
            </a:r>
            <a:r>
              <a:rPr lang="en-IN" sz="1100" b="1" i="0" dirty="0">
                <a:solidFill>
                  <a:srgbClr val="333333"/>
                </a:solidFill>
                <a:effectLst/>
                <a:latin typeface="Source Sans Pro" panose="020B0503030403020204" pitchFamily="34" charset="0"/>
              </a:rPr>
              <a:t>implants</a:t>
            </a:r>
            <a:endParaRPr lang="en-US" sz="1100" b="1" dirty="0"/>
          </a:p>
        </p:txBody>
      </p:sp>
      <p:sp>
        <p:nvSpPr>
          <p:cNvPr id="12" name="TextBox 11">
            <a:extLst>
              <a:ext uri="{FF2B5EF4-FFF2-40B4-BE49-F238E27FC236}">
                <a16:creationId xmlns:a16="http://schemas.microsoft.com/office/drawing/2014/main" id="{4DB5F452-8A5A-4795-95AA-268E5AF580D5}"/>
              </a:ext>
            </a:extLst>
          </p:cNvPr>
          <p:cNvSpPr txBox="1"/>
          <p:nvPr/>
        </p:nvSpPr>
        <p:spPr>
          <a:xfrm>
            <a:off x="4267200" y="2433869"/>
            <a:ext cx="1828799" cy="261610"/>
          </a:xfrm>
          <a:prstGeom prst="rect">
            <a:avLst/>
          </a:prstGeom>
          <a:noFill/>
        </p:spPr>
        <p:txBody>
          <a:bodyPr wrap="square">
            <a:spAutoFit/>
          </a:bodyPr>
          <a:lstStyle/>
          <a:p>
            <a:r>
              <a:rPr lang="en-IN" sz="1100" b="1" i="0" dirty="0">
                <a:solidFill>
                  <a:srgbClr val="333333"/>
                </a:solidFill>
                <a:effectLst/>
                <a:latin typeface="Source Sans Pro" panose="020B0503030403020204" pitchFamily="34" charset="0"/>
              </a:rPr>
              <a:t>healing of human tissues</a:t>
            </a:r>
            <a:endParaRPr lang="en-US" sz="1100" dirty="0"/>
          </a:p>
        </p:txBody>
      </p:sp>
      <p:pic>
        <p:nvPicPr>
          <p:cNvPr id="4102" name="Picture 6" descr="A Guide to Understanding Blood Glucose Monitoring Sensors">
            <a:extLst>
              <a:ext uri="{FF2B5EF4-FFF2-40B4-BE49-F238E27FC236}">
                <a16:creationId xmlns:a16="http://schemas.microsoft.com/office/drawing/2014/main" id="{9EEAB00D-5FC7-45A7-B144-7CF9BFD457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23026" y="1088145"/>
            <a:ext cx="2509308" cy="1476529"/>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764DD70A-BF8C-492D-898D-8C0C135B7BBE}"/>
              </a:ext>
            </a:extLst>
          </p:cNvPr>
          <p:cNvSpPr txBox="1"/>
          <p:nvPr/>
        </p:nvSpPr>
        <p:spPr>
          <a:xfrm>
            <a:off x="6759684" y="2433869"/>
            <a:ext cx="3378200" cy="261610"/>
          </a:xfrm>
          <a:prstGeom prst="rect">
            <a:avLst/>
          </a:prstGeom>
          <a:noFill/>
        </p:spPr>
        <p:txBody>
          <a:bodyPr wrap="square" rtlCol="0">
            <a:spAutoFit/>
          </a:bodyPr>
          <a:lstStyle/>
          <a:p>
            <a:r>
              <a:rPr lang="en-IN" sz="1100" b="1" i="0" dirty="0">
                <a:solidFill>
                  <a:srgbClr val="333333"/>
                </a:solidFill>
                <a:effectLst/>
                <a:latin typeface="Source Sans Pro" panose="020B0503030403020204" pitchFamily="34" charset="0"/>
              </a:rPr>
              <a:t>blood glucose monitoring device</a:t>
            </a:r>
            <a:endParaRPr lang="en-US" sz="1100" b="1" dirty="0"/>
          </a:p>
        </p:txBody>
      </p:sp>
      <p:pic>
        <p:nvPicPr>
          <p:cNvPr id="4104" name="Picture 8" descr="Drug-eluting stent - Wikipedia">
            <a:extLst>
              <a:ext uri="{FF2B5EF4-FFF2-40B4-BE49-F238E27FC236}">
                <a16:creationId xmlns:a16="http://schemas.microsoft.com/office/drawing/2014/main" id="{7B6099CC-C2BC-4B27-8151-53992EFA8C7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47028" y="3429097"/>
            <a:ext cx="2609850" cy="146685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B724EFD1-80EF-416B-88EB-2DE3A860B91A}"/>
              </a:ext>
            </a:extLst>
          </p:cNvPr>
          <p:cNvSpPr txBox="1"/>
          <p:nvPr/>
        </p:nvSpPr>
        <p:spPr>
          <a:xfrm>
            <a:off x="4175280" y="4887398"/>
            <a:ext cx="1920719" cy="261610"/>
          </a:xfrm>
          <a:prstGeom prst="rect">
            <a:avLst/>
          </a:prstGeom>
          <a:noFill/>
        </p:spPr>
        <p:txBody>
          <a:bodyPr wrap="none" rtlCol="0">
            <a:spAutoFit/>
          </a:bodyPr>
          <a:lstStyle/>
          <a:p>
            <a:r>
              <a:rPr lang="en-IN" sz="1100" b="1" i="0" dirty="0">
                <a:solidFill>
                  <a:srgbClr val="333333"/>
                </a:solidFill>
                <a:effectLst/>
                <a:latin typeface="Source Sans Pro" panose="020B0503030403020204" pitchFamily="34" charset="0"/>
              </a:rPr>
              <a:t>drug-coated vascular stents</a:t>
            </a:r>
            <a:endParaRPr lang="en-US" sz="1100" b="1" dirty="0"/>
          </a:p>
        </p:txBody>
      </p:sp>
    </p:spTree>
    <p:extLst>
      <p:ext uri="{BB962C8B-B14F-4D97-AF65-F5344CB8AC3E}">
        <p14:creationId xmlns:p14="http://schemas.microsoft.com/office/powerpoint/2010/main" val="587239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FC2E87D-DB1F-409A-AC14-50B1E2BD9145}"/>
              </a:ext>
            </a:extLst>
          </p:cNvPr>
          <p:cNvSpPr txBox="1"/>
          <p:nvPr/>
        </p:nvSpPr>
        <p:spPr>
          <a:xfrm>
            <a:off x="-67733" y="0"/>
            <a:ext cx="8921749" cy="707886"/>
          </a:xfrm>
          <a:prstGeom prst="rect">
            <a:avLst/>
          </a:prstGeom>
          <a:noFill/>
        </p:spPr>
        <p:txBody>
          <a:bodyPr wrap="square">
            <a:spAutoFit/>
          </a:bodyPr>
          <a:lstStyle/>
          <a:p>
            <a:pPr marL="742950" lvl="1" indent="-285750">
              <a:buFont typeface="Arial" panose="020B0604020202020204" pitchFamily="34" charset="0"/>
              <a:buChar char="•"/>
            </a:pPr>
            <a:r>
              <a:rPr lang="en-US" sz="4000" b="1" i="0" dirty="0">
                <a:solidFill>
                  <a:schemeClr val="accent2">
                    <a:lumMod val="75000"/>
                  </a:schemeClr>
                </a:solidFill>
                <a:effectLst/>
                <a:latin typeface="NexusSans"/>
              </a:rPr>
              <a:t>Classification of biomaterials</a:t>
            </a:r>
          </a:p>
        </p:txBody>
      </p:sp>
      <p:cxnSp>
        <p:nvCxnSpPr>
          <p:cNvPr id="5" name="Straight Connector 4">
            <a:extLst>
              <a:ext uri="{FF2B5EF4-FFF2-40B4-BE49-F238E27FC236}">
                <a16:creationId xmlns:a16="http://schemas.microsoft.com/office/drawing/2014/main" id="{F41FA591-4819-4560-92C5-DFA79D9ED30F}"/>
              </a:ext>
            </a:extLst>
          </p:cNvPr>
          <p:cNvCxnSpPr>
            <a:cxnSpLocks/>
          </p:cNvCxnSpPr>
          <p:nvPr/>
        </p:nvCxnSpPr>
        <p:spPr>
          <a:xfrm flipV="1">
            <a:off x="0" y="508409"/>
            <a:ext cx="9474200" cy="76200"/>
          </a:xfrm>
          <a:prstGeom prst="line">
            <a:avLst/>
          </a:prstGeom>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70035E85-97CD-4B89-B3A7-514116D23FBF}"/>
              </a:ext>
            </a:extLst>
          </p:cNvPr>
          <p:cNvSpPr txBox="1"/>
          <p:nvPr/>
        </p:nvSpPr>
        <p:spPr>
          <a:xfrm>
            <a:off x="287866" y="812280"/>
            <a:ext cx="6231466" cy="923330"/>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E2E2E"/>
                </a:solidFill>
                <a:effectLst/>
                <a:latin typeface="NexusSans"/>
              </a:rPr>
              <a:t>Ceramics</a:t>
            </a:r>
          </a:p>
          <a:p>
            <a:pPr marL="285750" indent="-285750">
              <a:buFont typeface="Arial" panose="020B0604020202020204" pitchFamily="34" charset="0"/>
              <a:buChar char="•"/>
            </a:pPr>
            <a:r>
              <a:rPr lang="en-US" dirty="0">
                <a:solidFill>
                  <a:srgbClr val="2E2E2E"/>
                </a:solidFill>
                <a:latin typeface="NexusSans"/>
              </a:rPr>
              <a:t>Synthetic Polymers</a:t>
            </a:r>
          </a:p>
          <a:p>
            <a:pPr marL="285750" indent="-285750">
              <a:buFont typeface="Arial" panose="020B0604020202020204" pitchFamily="34" charset="0"/>
              <a:buChar char="•"/>
            </a:pPr>
            <a:r>
              <a:rPr lang="en-US" b="0" i="0" dirty="0">
                <a:solidFill>
                  <a:srgbClr val="2E2E2E"/>
                </a:solidFill>
                <a:effectLst/>
                <a:latin typeface="NexusSans"/>
              </a:rPr>
              <a:t>natural polymers</a:t>
            </a:r>
            <a:endParaRPr lang="en-US" dirty="0"/>
          </a:p>
        </p:txBody>
      </p:sp>
      <p:sp>
        <p:nvSpPr>
          <p:cNvPr id="12" name="TextBox 11">
            <a:extLst>
              <a:ext uri="{FF2B5EF4-FFF2-40B4-BE49-F238E27FC236}">
                <a16:creationId xmlns:a16="http://schemas.microsoft.com/office/drawing/2014/main" id="{6CDF9AB8-DFBE-4065-BD98-1DF9BEA43402}"/>
              </a:ext>
            </a:extLst>
          </p:cNvPr>
          <p:cNvSpPr txBox="1"/>
          <p:nvPr/>
        </p:nvSpPr>
        <p:spPr>
          <a:xfrm>
            <a:off x="176741" y="1735610"/>
            <a:ext cx="9746192" cy="1354217"/>
          </a:xfrm>
          <a:prstGeom prst="rect">
            <a:avLst/>
          </a:prstGeom>
          <a:noFill/>
        </p:spPr>
        <p:txBody>
          <a:bodyPr wrap="square">
            <a:spAutoFit/>
          </a:bodyPr>
          <a:lstStyle/>
          <a:p>
            <a:pPr marL="342900" indent="-342900">
              <a:buFont typeface="+mj-lt"/>
              <a:buAutoNum type="arabicPeriod"/>
            </a:pPr>
            <a:r>
              <a:rPr lang="en-IN" b="1" i="0" dirty="0">
                <a:solidFill>
                  <a:srgbClr val="FF0000"/>
                </a:solidFill>
                <a:effectLst/>
                <a:latin typeface="NexusSans"/>
              </a:rPr>
              <a:t>ceramics</a:t>
            </a:r>
          </a:p>
          <a:p>
            <a:pPr marL="285750" indent="-285750">
              <a:buFont typeface="Wingdings" panose="05000000000000000000" pitchFamily="2" charset="2"/>
              <a:buChar char="Ø"/>
            </a:pPr>
            <a:r>
              <a:rPr lang="en-IN" sz="1600" b="0" i="0" dirty="0">
                <a:solidFill>
                  <a:srgbClr val="2E2E2E"/>
                </a:solidFill>
                <a:effectLst/>
                <a:latin typeface="NexusSans"/>
              </a:rPr>
              <a:t>There has been widespread use of ceramic scaffolds, such as </a:t>
            </a:r>
            <a:r>
              <a:rPr lang="en-IN" sz="1600" dirty="0">
                <a:solidFill>
                  <a:schemeClr val="accent1"/>
                </a:solidFill>
                <a:latin typeface="NexusSans"/>
              </a:rPr>
              <a:t>hydroxyapatite</a:t>
            </a:r>
            <a:r>
              <a:rPr lang="en-IN" sz="1600" b="0" i="0" dirty="0">
                <a:solidFill>
                  <a:schemeClr val="accent1"/>
                </a:solidFill>
                <a:effectLst/>
                <a:latin typeface="NexusSans"/>
              </a:rPr>
              <a:t> </a:t>
            </a:r>
            <a:r>
              <a:rPr lang="en-IN" sz="1600" b="0" i="0" dirty="0">
                <a:solidFill>
                  <a:srgbClr val="2E2E2E"/>
                </a:solidFill>
                <a:effectLst/>
                <a:latin typeface="NexusSans"/>
              </a:rPr>
              <a:t>(HA) and </a:t>
            </a:r>
            <a:r>
              <a:rPr lang="en-IN" sz="1600" b="0" i="0" dirty="0">
                <a:solidFill>
                  <a:schemeClr val="accent1"/>
                </a:solidFill>
                <a:effectLst/>
                <a:latin typeface="NexusSans"/>
              </a:rPr>
              <a:t>tricalcium phosphate </a:t>
            </a:r>
            <a:r>
              <a:rPr lang="en-IN" sz="1600" b="0" i="0" dirty="0">
                <a:solidFill>
                  <a:srgbClr val="2E2E2E"/>
                </a:solidFill>
                <a:effectLst/>
                <a:latin typeface="NexusSans"/>
              </a:rPr>
              <a:t>(TCP), for bone regeneration applications.</a:t>
            </a:r>
          </a:p>
          <a:p>
            <a:pPr marL="285750" indent="-285750">
              <a:buFont typeface="Wingdings" panose="05000000000000000000" pitchFamily="2" charset="2"/>
              <a:buChar char="Ø"/>
            </a:pPr>
            <a:r>
              <a:rPr lang="en-IN" sz="1600" b="0" i="0" dirty="0">
                <a:solidFill>
                  <a:srgbClr val="2E2E2E"/>
                </a:solidFill>
                <a:effectLst/>
                <a:latin typeface="NexusSans"/>
              </a:rPr>
              <a:t> Ceramic scaffolds are typically characterized by </a:t>
            </a:r>
            <a:r>
              <a:rPr lang="en-IN" sz="1600" b="0" i="0" dirty="0">
                <a:solidFill>
                  <a:schemeClr val="accent1"/>
                </a:solidFill>
                <a:effectLst/>
                <a:latin typeface="NexusSans"/>
              </a:rPr>
              <a:t>high mechanical stiffness, very low elasticity, and a hard-brittle surface</a:t>
            </a:r>
            <a:endParaRPr lang="en-US" sz="1600" dirty="0">
              <a:solidFill>
                <a:schemeClr val="accent1"/>
              </a:solidFill>
            </a:endParaRPr>
          </a:p>
        </p:txBody>
      </p:sp>
      <p:sp>
        <p:nvSpPr>
          <p:cNvPr id="13" name="Rectangle 1">
            <a:extLst>
              <a:ext uri="{FF2B5EF4-FFF2-40B4-BE49-F238E27FC236}">
                <a16:creationId xmlns:a16="http://schemas.microsoft.com/office/drawing/2014/main" id="{69E769DE-7055-4050-AD8E-4BA6EEDFF984}"/>
              </a:ext>
            </a:extLst>
          </p:cNvPr>
          <p:cNvSpPr>
            <a:spLocks noChangeArrowheads="1"/>
          </p:cNvSpPr>
          <p:nvPr/>
        </p:nvSpPr>
        <p:spPr bwMode="auto">
          <a:xfrm>
            <a:off x="287866" y="3498701"/>
            <a:ext cx="7842147" cy="14927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R="0" lvl="0" algn="l" defTabSz="914400" rtl="0" eaLnBrk="0" fontAlgn="base" latinLnBrk="0" hangingPunct="0">
              <a:lnSpc>
                <a:spcPct val="100000"/>
              </a:lnSpc>
              <a:spcBef>
                <a:spcPct val="0"/>
              </a:spcBef>
              <a:spcAft>
                <a:spcPct val="0"/>
              </a:spcAft>
              <a:buClrTx/>
              <a:buSzTx/>
              <a:tabLst/>
            </a:pPr>
            <a:r>
              <a:rPr kumimoji="0" lang="en-US" altLang="en-US" sz="1500" b="0" i="1" u="none" strike="noStrike" cap="none" normalizeH="0" baseline="0" dirty="0">
                <a:ln>
                  <a:noFill/>
                </a:ln>
                <a:solidFill>
                  <a:srgbClr val="FF0000"/>
                </a:solidFill>
                <a:effectLst/>
                <a:latin typeface="NexusSans"/>
              </a:rPr>
              <a:t>2.   </a:t>
            </a:r>
            <a:r>
              <a:rPr kumimoji="0" lang="en-US" altLang="en-US" sz="1500" b="1" i="1" u="none" strike="noStrike" cap="none" normalizeH="0" baseline="0" dirty="0">
                <a:ln>
                  <a:noFill/>
                </a:ln>
                <a:solidFill>
                  <a:srgbClr val="FF0000"/>
                </a:solidFill>
                <a:effectLst/>
                <a:latin typeface="NexusSans"/>
              </a:rPr>
              <a:t>Natural biomaterials</a:t>
            </a:r>
            <a:r>
              <a:rPr kumimoji="0" lang="en-US" altLang="en-US" sz="1500" b="1" i="0" u="none" strike="noStrike" cap="none" normalizeH="0" baseline="0" dirty="0">
                <a:ln>
                  <a:noFill/>
                </a:ln>
                <a:solidFill>
                  <a:srgbClr val="FF0000"/>
                </a:solidFill>
                <a:effectLst/>
                <a:latin typeface="NexusSans"/>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2E2E2E"/>
                </a:solidFill>
                <a:effectLst/>
                <a:latin typeface="NexusSans"/>
              </a:rPr>
              <a:t>can further be classified as </a:t>
            </a:r>
            <a:r>
              <a:rPr kumimoji="0" lang="en-US" altLang="en-US" sz="1600" b="0" i="0" u="none" strike="noStrike" cap="none" normalizeH="0" baseline="0" dirty="0">
                <a:ln>
                  <a:noFill/>
                </a:ln>
                <a:solidFill>
                  <a:schemeClr val="accent1"/>
                </a:solidFill>
                <a:effectLst/>
                <a:latin typeface="NexusSans"/>
              </a:rPr>
              <a:t>protein-based biomaterials </a:t>
            </a:r>
            <a:r>
              <a:rPr kumimoji="0" lang="en-US" altLang="en-US" sz="1600" b="0" i="0" u="none" strike="noStrike" cap="none" normalizeH="0" baseline="0" dirty="0">
                <a:ln>
                  <a:noFill/>
                </a:ln>
                <a:solidFill>
                  <a:srgbClr val="2E2E2E"/>
                </a:solidFill>
                <a:effectLst/>
                <a:latin typeface="NexusSans"/>
              </a:rPr>
              <a:t>and </a:t>
            </a:r>
            <a:r>
              <a:rPr kumimoji="0" lang="en-US" altLang="en-US" sz="1600" b="0" i="0" u="none" strike="noStrike" cap="none" normalizeH="0" baseline="0" dirty="0">
                <a:ln>
                  <a:noFill/>
                </a:ln>
                <a:solidFill>
                  <a:schemeClr val="accent1"/>
                </a:solidFill>
                <a:effectLst/>
                <a:latin typeface="NexusSans"/>
              </a:rPr>
              <a:t>polysaccharide-based biomaterials</a:t>
            </a:r>
            <a:r>
              <a:rPr kumimoji="0" lang="en-US" altLang="en-US" sz="1600" b="0" i="0" u="none" strike="noStrike" cap="none" normalizeH="0" baseline="0" dirty="0">
                <a:ln>
                  <a:noFill/>
                </a:ln>
                <a:solidFill>
                  <a:srgbClr val="2E2E2E"/>
                </a:solidFill>
                <a:effectLst/>
                <a:latin typeface="NexusSans"/>
              </a:rPr>
              <a:t>.</a:t>
            </a:r>
            <a:endParaRPr kumimoji="0" lang="en-US" altLang="en-US" sz="1600" b="0" i="0" u="none" strike="noStrike" cap="none" normalizeH="0" baseline="0" dirty="0">
              <a:ln>
                <a:noFill/>
              </a:ln>
              <a:solidFill>
                <a:schemeClr val="tx1"/>
              </a:solidFill>
              <a:effectLst/>
            </a:endParaRPr>
          </a:p>
          <a:p>
            <a:pPr marR="0" lvl="0" algn="l" defTabSz="914400" rtl="0" eaLnBrk="0" fontAlgn="base" latinLnBrk="0" hangingPunct="0">
              <a:lnSpc>
                <a:spcPct val="100000"/>
              </a:lnSpc>
              <a:spcBef>
                <a:spcPct val="0"/>
              </a:spcBef>
              <a:spcAft>
                <a:spcPct val="0"/>
              </a:spcAft>
              <a:buClrTx/>
              <a:buSzTx/>
              <a:tabLst/>
            </a:pPr>
            <a:endParaRPr kumimoji="0" lang="en-US" altLang="en-US" sz="1600" b="0" i="0" u="none" strike="noStrike" cap="none" normalizeH="0" baseline="0" dirty="0">
              <a:ln>
                <a:noFill/>
              </a:ln>
              <a:solidFill>
                <a:srgbClr val="2E2E2E"/>
              </a:solidFill>
              <a:effectLst/>
              <a:latin typeface="NexusSans"/>
            </a:endParaRPr>
          </a:p>
          <a:p>
            <a:pPr marL="285750" marR="0" lvl="1"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600" b="0" i="0" u="none" strike="noStrike" cap="none" normalizeH="0" baseline="0" dirty="0">
                <a:ln>
                  <a:noFill/>
                </a:ln>
                <a:solidFill>
                  <a:srgbClr val="2E2E2E"/>
                </a:solidFill>
                <a:effectLst/>
                <a:latin typeface="NexusSans"/>
              </a:rPr>
              <a:t>Protein-based biomaterials include collagen, fibrin, and silk.</a:t>
            </a:r>
          </a:p>
          <a:p>
            <a:pPr marL="285750" marR="0" lvl="1"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600" b="0" i="0" u="none" strike="noStrike" cap="none" normalizeH="0" baseline="0" dirty="0">
                <a:ln>
                  <a:noFill/>
                </a:ln>
                <a:solidFill>
                  <a:srgbClr val="2E2E2E"/>
                </a:solidFill>
                <a:effectLst/>
                <a:latin typeface="NexusSans"/>
              </a:rPr>
              <a:t>Polysaccharide-based biomaterials include chitosan (CS), </a:t>
            </a:r>
            <a:r>
              <a:rPr kumimoji="0" lang="en-US" altLang="en-US" sz="1600" b="0" i="0" u="none" strike="noStrike" cap="none" normalizeH="0" baseline="0" dirty="0">
                <a:ln>
                  <a:noFill/>
                </a:ln>
                <a:solidFill>
                  <a:srgbClr val="2E2E2E"/>
                </a:solidFill>
                <a:effectLst/>
                <a:latin typeface="NexusSans"/>
                <a:hlinkClick r:id="rId2" tooltip="Learn more about alginate from ScienceDirect's AI-generated Topic Pages"/>
              </a:rPr>
              <a:t>alginate</a:t>
            </a:r>
            <a:r>
              <a:rPr kumimoji="0" lang="en-US" altLang="en-US" sz="1600" b="0" i="0" u="none" strike="noStrike" cap="none" normalizeH="0" baseline="0" dirty="0">
                <a:ln>
                  <a:noFill/>
                </a:ln>
                <a:solidFill>
                  <a:srgbClr val="2E2E2E"/>
                </a:solidFill>
                <a:effectLst/>
                <a:latin typeface="NexusSans"/>
              </a:rPr>
              <a:t>, and </a:t>
            </a:r>
            <a:r>
              <a:rPr kumimoji="0" lang="en-US" altLang="en-US" sz="1600" b="0" i="0" u="none" strike="noStrike" cap="none" normalizeH="0" baseline="0" dirty="0">
                <a:ln>
                  <a:noFill/>
                </a:ln>
                <a:solidFill>
                  <a:srgbClr val="2E2E2E"/>
                </a:solidFill>
                <a:effectLst/>
                <a:latin typeface="NexusSans"/>
                <a:hlinkClick r:id="rId3" tooltip="Learn more about hyaluronan from ScienceDirect's AI-generated Topic Pages"/>
              </a:rPr>
              <a:t>hyaluronan</a:t>
            </a:r>
            <a:r>
              <a:rPr kumimoji="0" lang="en-US" altLang="en-US" sz="1500" b="0" i="0" u="none" strike="noStrike" cap="none" normalizeH="0" baseline="0" dirty="0">
                <a:ln>
                  <a:noFill/>
                </a:ln>
                <a:solidFill>
                  <a:srgbClr val="2E2E2E"/>
                </a:solidFill>
                <a:effectLst/>
                <a:latin typeface="NexusSans"/>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4" name="Rectangle 2">
            <a:extLst>
              <a:ext uri="{FF2B5EF4-FFF2-40B4-BE49-F238E27FC236}">
                <a16:creationId xmlns:a16="http://schemas.microsoft.com/office/drawing/2014/main" id="{4DCA2D83-DED8-4EC8-87A3-3B6372836213}"/>
              </a:ext>
            </a:extLst>
          </p:cNvPr>
          <p:cNvSpPr>
            <a:spLocks noChangeArrowheads="1"/>
          </p:cNvSpPr>
          <p:nvPr/>
        </p:nvSpPr>
        <p:spPr bwMode="auto">
          <a:xfrm>
            <a:off x="0" y="4991417"/>
            <a:ext cx="9567333" cy="16619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238050" tIns="0" rIns="0" bIns="0" numCol="1" anchor="ctr" anchorCtr="0" compatLnSpc="1">
            <a:prstTxWarp prst="textNoShape">
              <a:avLst/>
            </a:prstTxWarp>
            <a:spAutoFit/>
          </a:bodyPr>
          <a:lstStyle/>
          <a:p>
            <a:pPr marL="342900" marR="0" lvl="0" indent="-342900" algn="l" defTabSz="914400" rtl="0" eaLnBrk="0" fontAlgn="base" latinLnBrk="0" hangingPunct="0">
              <a:lnSpc>
                <a:spcPct val="100000"/>
              </a:lnSpc>
              <a:spcBef>
                <a:spcPct val="0"/>
              </a:spcBef>
              <a:spcAft>
                <a:spcPct val="0"/>
              </a:spcAft>
              <a:buClrTx/>
              <a:buSzTx/>
              <a:buFontTx/>
              <a:buAutoNum type="arabicPeriod" startAt="3"/>
              <a:tabLst/>
            </a:pPr>
            <a:r>
              <a:rPr kumimoji="0" lang="en-US" altLang="en-US" sz="1600" b="1" i="1" u="none" strike="noStrike" cap="none" normalizeH="0" baseline="0" dirty="0">
                <a:ln>
                  <a:noFill/>
                </a:ln>
                <a:solidFill>
                  <a:srgbClr val="FF0000"/>
                </a:solidFill>
                <a:effectLst/>
                <a:latin typeface="NexusSans"/>
              </a:rPr>
              <a:t>Synthetic biomaterials</a:t>
            </a:r>
            <a:r>
              <a:rPr kumimoji="0" lang="en-US" altLang="en-US" sz="1600" b="1" i="0" u="none" strike="noStrike" cap="none" normalizeH="0" baseline="0" dirty="0">
                <a:ln>
                  <a:noFill/>
                </a:ln>
                <a:solidFill>
                  <a:srgbClr val="FF0000"/>
                </a:solidFill>
                <a:effectLst/>
                <a:latin typeface="NexusSans"/>
              </a:rPr>
              <a:t> </a:t>
            </a:r>
          </a:p>
          <a:p>
            <a:pPr marR="0" lvl="0" algn="l" defTabSz="914400" rtl="0" eaLnBrk="0" fontAlgn="base" latinLnBrk="0" hangingPunct="0">
              <a:lnSpc>
                <a:spcPct val="100000"/>
              </a:lnSpc>
              <a:spcBef>
                <a:spcPct val="0"/>
              </a:spcBef>
              <a:spcAft>
                <a:spcPct val="0"/>
              </a:spcAft>
              <a:buClrTx/>
              <a:buSzTx/>
              <a:tabLst/>
            </a:pPr>
            <a:r>
              <a:rPr kumimoji="0" lang="en-US" altLang="en-US" sz="1500" b="0" i="0" u="none" strike="noStrike" cap="none" normalizeH="0" baseline="0" dirty="0">
                <a:ln>
                  <a:noFill/>
                </a:ln>
                <a:solidFill>
                  <a:srgbClr val="2E2E2E"/>
                </a:solidFill>
                <a:effectLst/>
                <a:latin typeface="NexusSans"/>
              </a:rPr>
              <a:t>          include </a:t>
            </a:r>
            <a:r>
              <a:rPr kumimoji="0" lang="en-US" altLang="en-US" sz="1500" b="0" i="0" u="none" strike="noStrike" cap="none" normalizeH="0" baseline="0" dirty="0">
                <a:ln>
                  <a:noFill/>
                </a:ln>
                <a:solidFill>
                  <a:srgbClr val="FF0000"/>
                </a:solidFill>
                <a:effectLst/>
                <a:latin typeface="NexusSans"/>
              </a:rPr>
              <a:t>polymer-based biomaterials</a:t>
            </a:r>
            <a:r>
              <a:rPr kumimoji="0" lang="en-US" altLang="en-US" sz="1500" b="0" i="0" u="none" strike="noStrike" cap="none" normalizeH="0" baseline="0" dirty="0">
                <a:ln>
                  <a:noFill/>
                </a:ln>
                <a:solidFill>
                  <a:srgbClr val="2E2E2E"/>
                </a:solidFill>
                <a:effectLst/>
                <a:latin typeface="NexusSans"/>
              </a:rPr>
              <a:t>, </a:t>
            </a:r>
            <a:r>
              <a:rPr kumimoji="0" lang="en-US" altLang="en-US" sz="1500" b="0" i="0" u="none" strike="noStrike" cap="none" normalizeH="0" baseline="0" dirty="0">
                <a:ln>
                  <a:noFill/>
                </a:ln>
                <a:solidFill>
                  <a:srgbClr val="FF0000"/>
                </a:solidFill>
                <a:effectLst/>
                <a:latin typeface="NexusSans"/>
              </a:rPr>
              <a:t>peptide-based biomaterials</a:t>
            </a:r>
            <a:r>
              <a:rPr kumimoji="0" lang="en-US" altLang="en-US" sz="1500" b="0" i="0" u="none" strike="noStrike" cap="none" normalizeH="0" baseline="0" dirty="0">
                <a:ln>
                  <a:noFill/>
                </a:ln>
                <a:solidFill>
                  <a:srgbClr val="2E2E2E"/>
                </a:solidFill>
                <a:effectLst/>
                <a:latin typeface="NexusSans"/>
              </a:rPr>
              <a:t>, and </a:t>
            </a:r>
            <a:r>
              <a:rPr kumimoji="0" lang="en-US" altLang="en-US" sz="1500" b="0" i="0" u="none" strike="noStrike" cap="none" normalizeH="0" baseline="0" dirty="0">
                <a:ln>
                  <a:noFill/>
                </a:ln>
                <a:solidFill>
                  <a:srgbClr val="FF0000"/>
                </a:solidFill>
                <a:effectLst/>
                <a:latin typeface="NexusSans"/>
              </a:rPr>
              <a:t>ceramic-based biomaterials</a:t>
            </a:r>
            <a:r>
              <a:rPr kumimoji="0" lang="en-US" altLang="en-US" sz="1500" b="0" i="0" u="none" strike="noStrike" cap="none" normalizeH="0" baseline="0" dirty="0">
                <a:ln>
                  <a:noFill/>
                </a:ln>
                <a:solidFill>
                  <a:srgbClr val="2E2E2E"/>
                </a:solidFill>
                <a:effectLst/>
                <a:latin typeface="NexusSans"/>
              </a:rPr>
              <a:t>.</a:t>
            </a:r>
          </a:p>
          <a:p>
            <a:pPr marL="457200" marR="0" lvl="1" indent="-45720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500" b="0" i="0" u="none" strike="noStrike" cap="none" normalizeH="0" baseline="0" dirty="0">
                <a:ln>
                  <a:noFill/>
                </a:ln>
                <a:solidFill>
                  <a:srgbClr val="2E2E2E"/>
                </a:solidFill>
                <a:effectLst/>
                <a:latin typeface="NexusSans"/>
              </a:rPr>
              <a:t>Polymer-based biomaterials include PLGA and</a:t>
            </a:r>
            <a:r>
              <a:rPr kumimoji="0" lang="en-US" altLang="en-US" sz="1500" b="0" i="0" u="none" strike="noStrike" cap="none" normalizeH="0" baseline="0" dirty="0">
                <a:ln>
                  <a:noFill/>
                </a:ln>
                <a:solidFill>
                  <a:srgbClr val="92D050"/>
                </a:solidFill>
                <a:effectLst/>
                <a:latin typeface="NexusSans"/>
              </a:rPr>
              <a:t> polyethyleneglycol </a:t>
            </a:r>
            <a:r>
              <a:rPr kumimoji="0" lang="en-US" altLang="en-US" sz="1500" b="0" i="0" u="none" strike="noStrike" cap="none" normalizeH="0" baseline="0" dirty="0">
                <a:ln>
                  <a:noFill/>
                </a:ln>
                <a:solidFill>
                  <a:srgbClr val="2E2E2E"/>
                </a:solidFill>
                <a:effectLst/>
                <a:latin typeface="NexusSans"/>
              </a:rPr>
              <a:t>(PEG).</a:t>
            </a:r>
          </a:p>
          <a:p>
            <a:pPr marL="457200" marR="0" lvl="1" indent="-45720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500" b="0" i="0" u="none" strike="noStrike" cap="none" normalizeH="0" baseline="0" dirty="0">
                <a:ln>
                  <a:noFill/>
                </a:ln>
                <a:solidFill>
                  <a:srgbClr val="2E2E2E"/>
                </a:solidFill>
                <a:effectLst/>
                <a:latin typeface="NexusSans"/>
              </a:rPr>
              <a:t>Peptide-based biomaterials include </a:t>
            </a:r>
            <a:r>
              <a:rPr kumimoji="0" lang="en-US" altLang="en-US" sz="1500" b="0" i="0" u="none" strike="noStrike" cap="none" normalizeH="0" baseline="0" dirty="0">
                <a:ln>
                  <a:noFill/>
                </a:ln>
                <a:solidFill>
                  <a:srgbClr val="92D050"/>
                </a:solidFill>
                <a:effectLst/>
                <a:latin typeface="NexusSans"/>
              </a:rPr>
              <a:t>short amino acids and self-assembling peptides</a:t>
            </a:r>
            <a:r>
              <a:rPr kumimoji="0" lang="en-US" altLang="en-US" sz="1500" b="0" i="0" u="none" strike="noStrike" cap="none" normalizeH="0" baseline="0" dirty="0">
                <a:ln>
                  <a:noFill/>
                </a:ln>
                <a:solidFill>
                  <a:srgbClr val="2E2E2E"/>
                </a:solidFill>
                <a:effectLst/>
                <a:latin typeface="NexusSans"/>
              </a:rPr>
              <a:t>.</a:t>
            </a:r>
          </a:p>
          <a:p>
            <a:pPr marL="457200" marR="0" lvl="1" indent="-45720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500" b="0" i="0" u="none" strike="noStrike" cap="none" normalizeH="0" baseline="0" dirty="0">
                <a:ln>
                  <a:noFill/>
                </a:ln>
                <a:solidFill>
                  <a:srgbClr val="2E2E2E"/>
                </a:solidFill>
                <a:effectLst/>
                <a:latin typeface="NexusSans"/>
              </a:rPr>
              <a:t>Ceramic-based biomaterials include </a:t>
            </a:r>
            <a:r>
              <a:rPr kumimoji="0" lang="en-US" altLang="en-US" sz="1500" b="0" i="0" u="none" strike="noStrike" cap="none" normalizeH="0" baseline="0" dirty="0">
                <a:ln>
                  <a:noFill/>
                </a:ln>
                <a:solidFill>
                  <a:srgbClr val="92D050"/>
                </a:solidFill>
                <a:effectLst/>
                <a:latin typeface="NexusSans"/>
              </a:rPr>
              <a:t>bioactive glass and hydroxyapatite</a:t>
            </a:r>
            <a:r>
              <a:rPr kumimoji="0" lang="en-US" altLang="en-US" sz="1500" b="0" i="0" u="none" strike="noStrike" cap="none" normalizeH="0" baseline="0" dirty="0">
                <a:ln>
                  <a:noFill/>
                </a:ln>
                <a:solidFill>
                  <a:srgbClr val="2E2E2E"/>
                </a:solidFill>
                <a:effectLst/>
                <a:latin typeface="NexusSans"/>
              </a:rPr>
              <a:t>.</a:t>
            </a:r>
          </a:p>
          <a:p>
            <a:pPr marL="457200" marR="0" lvl="1" indent="-45720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500" b="0" i="0" u="none" strike="noStrike" cap="none" normalizeH="0" baseline="0" dirty="0">
                <a:ln>
                  <a:noFill/>
                </a:ln>
                <a:solidFill>
                  <a:srgbClr val="2E2E2E"/>
                </a:solidFill>
                <a:effectLst/>
                <a:latin typeface="NexusSans"/>
              </a:rPr>
              <a:t>Composite biomaterials.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0318570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Implant Biomaterials | Dentaledu.tv">
            <a:extLst>
              <a:ext uri="{FF2B5EF4-FFF2-40B4-BE49-F238E27FC236}">
                <a16:creationId xmlns:a16="http://schemas.microsoft.com/office/drawing/2014/main" id="{8B22003E-E5AA-40CB-BB7B-F956255E46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1068" y="396347"/>
            <a:ext cx="2844800" cy="193999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9CC8B560-38D3-4948-88D3-05D413E0D259}"/>
              </a:ext>
            </a:extLst>
          </p:cNvPr>
          <p:cNvSpPr txBox="1"/>
          <p:nvPr/>
        </p:nvSpPr>
        <p:spPr>
          <a:xfrm>
            <a:off x="1329266" y="2429933"/>
            <a:ext cx="2133600" cy="369332"/>
          </a:xfrm>
          <a:prstGeom prst="rect">
            <a:avLst/>
          </a:prstGeom>
          <a:noFill/>
        </p:spPr>
        <p:txBody>
          <a:bodyPr wrap="square" rtlCol="0">
            <a:spAutoFit/>
          </a:bodyPr>
          <a:lstStyle/>
          <a:p>
            <a:r>
              <a:rPr lang="en-IN" b="1" i="0" dirty="0">
                <a:effectLst/>
                <a:latin typeface="NexusSans"/>
              </a:rPr>
              <a:t>ceramic</a:t>
            </a:r>
            <a:endParaRPr lang="en-US" dirty="0"/>
          </a:p>
        </p:txBody>
      </p:sp>
      <p:pic>
        <p:nvPicPr>
          <p:cNvPr id="6148" name="Picture 4" descr="Protein-based biomaterials can be made from a variety of sources. The... |  Download Scientific Diagram">
            <a:extLst>
              <a:ext uri="{FF2B5EF4-FFF2-40B4-BE49-F238E27FC236}">
                <a16:creationId xmlns:a16="http://schemas.microsoft.com/office/drawing/2014/main" id="{6CB5605E-CDF5-4A7B-AE43-0966805D07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6786" y="2985251"/>
            <a:ext cx="3858559" cy="270381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290E1C67-C516-4A29-AB95-5E90F54FE74F}"/>
              </a:ext>
            </a:extLst>
          </p:cNvPr>
          <p:cNvSpPr txBox="1"/>
          <p:nvPr/>
        </p:nvSpPr>
        <p:spPr>
          <a:xfrm>
            <a:off x="1012192" y="5773631"/>
            <a:ext cx="2767745" cy="369332"/>
          </a:xfrm>
          <a:prstGeom prst="rect">
            <a:avLst/>
          </a:prstGeom>
          <a:noFill/>
        </p:spPr>
        <p:txBody>
          <a:bodyPr wrap="none" rtlCol="0">
            <a:spAutoFit/>
          </a:bodyPr>
          <a:lstStyle/>
          <a:p>
            <a:r>
              <a:rPr kumimoji="0" lang="en-US" altLang="en-US" sz="1800" b="1" i="0" u="none" strike="noStrike" cap="none" normalizeH="0" baseline="0" dirty="0">
                <a:ln>
                  <a:noFill/>
                </a:ln>
                <a:effectLst/>
                <a:latin typeface="NexusSans"/>
              </a:rPr>
              <a:t>protein-based biomaterials</a:t>
            </a:r>
            <a:endParaRPr lang="en-US" b="1" dirty="0"/>
          </a:p>
        </p:txBody>
      </p:sp>
      <p:pic>
        <p:nvPicPr>
          <p:cNvPr id="6150" name="Picture 6" descr="Potential applications of polysaccharide-based composites. [Color... |  Download Scientific Diagram">
            <a:extLst>
              <a:ext uri="{FF2B5EF4-FFF2-40B4-BE49-F238E27FC236}">
                <a16:creationId xmlns:a16="http://schemas.microsoft.com/office/drawing/2014/main" id="{AC8C96EB-CB91-4380-8F60-2255A862709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96325" y="2985251"/>
            <a:ext cx="3690387" cy="270381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7746C186-2913-4BE3-9E26-B1A6A5F541A0}"/>
              </a:ext>
            </a:extLst>
          </p:cNvPr>
          <p:cNvSpPr txBox="1"/>
          <p:nvPr/>
        </p:nvSpPr>
        <p:spPr>
          <a:xfrm>
            <a:off x="5511801" y="5689066"/>
            <a:ext cx="3491661" cy="369332"/>
          </a:xfrm>
          <a:prstGeom prst="rect">
            <a:avLst/>
          </a:prstGeom>
          <a:noFill/>
        </p:spPr>
        <p:txBody>
          <a:bodyPr wrap="none" rtlCol="0">
            <a:spAutoFit/>
          </a:bodyPr>
          <a:lstStyle/>
          <a:p>
            <a:r>
              <a:rPr kumimoji="0" lang="en-US" altLang="en-US" sz="1800" b="1" i="0" u="none" strike="noStrike" cap="none" normalizeH="0" baseline="0" dirty="0">
                <a:ln>
                  <a:noFill/>
                </a:ln>
                <a:effectLst/>
                <a:latin typeface="NexusSans"/>
              </a:rPr>
              <a:t>polysaccharide-based biomaterials</a:t>
            </a:r>
            <a:endParaRPr lang="en-US" b="1" dirty="0"/>
          </a:p>
        </p:txBody>
      </p:sp>
      <p:pic>
        <p:nvPicPr>
          <p:cNvPr id="6152" name="Picture 8" descr="Bioactive glass - Wikipedia">
            <a:extLst>
              <a:ext uri="{FF2B5EF4-FFF2-40B4-BE49-F238E27FC236}">
                <a16:creationId xmlns:a16="http://schemas.microsoft.com/office/drawing/2014/main" id="{8B7BEF0A-C3C9-4141-ADAB-5D6BF38C58C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96325" y="396347"/>
            <a:ext cx="3280674" cy="1939994"/>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59260F36-DE89-44A0-B7F0-8CFDA0A7889B}"/>
              </a:ext>
            </a:extLst>
          </p:cNvPr>
          <p:cNvSpPr txBox="1"/>
          <p:nvPr/>
        </p:nvSpPr>
        <p:spPr>
          <a:xfrm>
            <a:off x="4944189" y="2336341"/>
            <a:ext cx="3784947" cy="646331"/>
          </a:xfrm>
          <a:prstGeom prst="rect">
            <a:avLst/>
          </a:prstGeom>
          <a:noFill/>
        </p:spPr>
        <p:txBody>
          <a:bodyPr wrap="none" rtlCol="0">
            <a:spAutoFit/>
          </a:bodyPr>
          <a:lstStyle/>
          <a:p>
            <a:r>
              <a:rPr kumimoji="0" lang="en-US" altLang="en-US" sz="1800" b="1" i="0" u="none" strike="noStrike" cap="none" normalizeH="0" baseline="0" dirty="0">
                <a:ln>
                  <a:noFill/>
                </a:ln>
                <a:effectLst/>
                <a:latin typeface="NexusSans"/>
              </a:rPr>
              <a:t>bioactive glass </a:t>
            </a:r>
            <a:r>
              <a:rPr kumimoji="0" lang="en-US" altLang="en-US" sz="1800" b="1" i="1" u="none" strike="noStrike" cap="none" normalizeH="0" baseline="0" dirty="0">
                <a:ln>
                  <a:noFill/>
                </a:ln>
                <a:effectLst/>
                <a:latin typeface="NexusSans"/>
              </a:rPr>
              <a:t>Synthetic biomaterials</a:t>
            </a:r>
            <a:r>
              <a:rPr kumimoji="0" lang="en-US" altLang="en-US" sz="1800" b="1" i="0" u="none" strike="noStrike" cap="none" normalizeH="0" baseline="0" dirty="0">
                <a:ln>
                  <a:noFill/>
                </a:ln>
                <a:effectLst/>
                <a:latin typeface="NexusSans"/>
              </a:rPr>
              <a:t> </a:t>
            </a:r>
          </a:p>
          <a:p>
            <a:endParaRPr lang="en-US" dirty="0"/>
          </a:p>
        </p:txBody>
      </p:sp>
    </p:spTree>
    <p:extLst>
      <p:ext uri="{BB962C8B-B14F-4D97-AF65-F5344CB8AC3E}">
        <p14:creationId xmlns:p14="http://schemas.microsoft.com/office/powerpoint/2010/main" val="14749480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AE7F466-A6A2-4A8F-B5A1-F15BB45689E5}"/>
              </a:ext>
            </a:extLst>
          </p:cNvPr>
          <p:cNvSpPr txBox="1"/>
          <p:nvPr/>
        </p:nvSpPr>
        <p:spPr>
          <a:xfrm>
            <a:off x="296333" y="2434717"/>
            <a:ext cx="9076267" cy="461665"/>
          </a:xfrm>
          <a:prstGeom prst="rect">
            <a:avLst/>
          </a:prstGeom>
          <a:noFill/>
        </p:spPr>
        <p:txBody>
          <a:bodyPr wrap="square">
            <a:spAutoFit/>
          </a:bodyPr>
          <a:lstStyle/>
          <a:p>
            <a:r>
              <a:rPr lang="en-IN" sz="2400" b="1" u="sng" dirty="0">
                <a:solidFill>
                  <a:srgbClr val="00B050"/>
                </a:solidFill>
                <a:effectLst/>
                <a:latin typeface="NexusSans"/>
              </a:rPr>
              <a:t>Biomaterials used in tissue engineering can be classified into-</a:t>
            </a:r>
            <a:endParaRPr lang="en-US" sz="2400" b="1" u="sng" dirty="0">
              <a:solidFill>
                <a:srgbClr val="00B050"/>
              </a:solidFill>
            </a:endParaRPr>
          </a:p>
        </p:txBody>
      </p:sp>
      <p:sp>
        <p:nvSpPr>
          <p:cNvPr id="9" name="TextBox 8">
            <a:extLst>
              <a:ext uri="{FF2B5EF4-FFF2-40B4-BE49-F238E27FC236}">
                <a16:creationId xmlns:a16="http://schemas.microsoft.com/office/drawing/2014/main" id="{38618408-1BC8-4FA3-B7F6-F57BD704E389}"/>
              </a:ext>
            </a:extLst>
          </p:cNvPr>
          <p:cNvSpPr txBox="1"/>
          <p:nvPr/>
        </p:nvSpPr>
        <p:spPr>
          <a:xfrm>
            <a:off x="228600" y="3117170"/>
            <a:ext cx="9144000" cy="2308324"/>
          </a:xfrm>
          <a:prstGeom prst="rect">
            <a:avLst/>
          </a:prstGeom>
          <a:noFill/>
        </p:spPr>
        <p:txBody>
          <a:bodyPr wrap="square" rtlCol="0">
            <a:spAutoFit/>
          </a:bodyPr>
          <a:lstStyle/>
          <a:p>
            <a:pPr marL="285750" indent="-285750">
              <a:buFont typeface="Wingdings" panose="05000000000000000000" pitchFamily="2" charset="2"/>
              <a:buChar char="Ø"/>
            </a:pPr>
            <a:r>
              <a:rPr lang="en-IN" b="0" i="0" dirty="0">
                <a:solidFill>
                  <a:srgbClr val="FF0000"/>
                </a:solidFill>
                <a:effectLst/>
                <a:latin typeface="NexusSans"/>
              </a:rPr>
              <a:t>Human-derived biomaterials </a:t>
            </a:r>
            <a:r>
              <a:rPr lang="en-IN" b="0" i="0" dirty="0">
                <a:solidFill>
                  <a:srgbClr val="2E2E2E"/>
                </a:solidFill>
                <a:effectLst/>
                <a:latin typeface="NexusSans"/>
              </a:rPr>
              <a:t>such as human acellular dermal matrix</a:t>
            </a:r>
          </a:p>
          <a:p>
            <a:pPr marL="285750" indent="-285750">
              <a:buFont typeface="Wingdings" panose="05000000000000000000" pitchFamily="2" charset="2"/>
              <a:buChar char="Ø"/>
            </a:pPr>
            <a:endParaRPr lang="en-IN" b="0" i="0" dirty="0">
              <a:solidFill>
                <a:srgbClr val="2E2E2E"/>
              </a:solidFill>
              <a:effectLst/>
              <a:latin typeface="NexusSans"/>
            </a:endParaRPr>
          </a:p>
          <a:p>
            <a:pPr marL="285750" indent="-285750">
              <a:buFont typeface="Wingdings" panose="05000000000000000000" pitchFamily="2" charset="2"/>
              <a:buChar char="Ø"/>
            </a:pPr>
            <a:r>
              <a:rPr lang="en-IN" b="0" i="0" dirty="0">
                <a:solidFill>
                  <a:srgbClr val="FF0000"/>
                </a:solidFill>
                <a:effectLst/>
                <a:latin typeface="NexusSans"/>
              </a:rPr>
              <a:t>Animal-derived biomaterials</a:t>
            </a:r>
            <a:r>
              <a:rPr lang="en-IN" b="0" i="0" dirty="0">
                <a:solidFill>
                  <a:srgbClr val="2E2E2E"/>
                </a:solidFill>
                <a:effectLst/>
                <a:latin typeface="NexusSans"/>
              </a:rPr>
              <a:t> including processed bovine bone materials and porcine-based collagen membranes</a:t>
            </a:r>
          </a:p>
          <a:p>
            <a:pPr marL="285750" indent="-285750">
              <a:buFont typeface="Wingdings" panose="05000000000000000000" pitchFamily="2" charset="2"/>
              <a:buChar char="Ø"/>
            </a:pPr>
            <a:endParaRPr lang="en-IN" dirty="0">
              <a:solidFill>
                <a:srgbClr val="2E2E2E"/>
              </a:solidFill>
              <a:latin typeface="NexusSans"/>
            </a:endParaRPr>
          </a:p>
          <a:p>
            <a:pPr marL="285750" indent="-285750">
              <a:buFont typeface="Wingdings" panose="05000000000000000000" pitchFamily="2" charset="2"/>
              <a:buChar char="Ø"/>
            </a:pPr>
            <a:r>
              <a:rPr lang="en-IN" b="0" i="0" dirty="0">
                <a:solidFill>
                  <a:srgbClr val="FF0000"/>
                </a:solidFill>
                <a:effectLst/>
                <a:latin typeface="NexusSans"/>
              </a:rPr>
              <a:t>Other natural biomaterials </a:t>
            </a:r>
            <a:r>
              <a:rPr lang="en-IN" b="0" i="0" dirty="0">
                <a:solidFill>
                  <a:srgbClr val="2E2E2E"/>
                </a:solidFill>
                <a:effectLst/>
                <a:latin typeface="NexusSans"/>
              </a:rPr>
              <a:t>such as polysaccharide-based biomaterials (cellulose, chitin/CS)</a:t>
            </a:r>
          </a:p>
          <a:p>
            <a:pPr marL="285750" indent="-285750">
              <a:buFont typeface="Wingdings" panose="05000000000000000000" pitchFamily="2" charset="2"/>
              <a:buChar char="Ø"/>
            </a:pPr>
            <a:endParaRPr lang="en-IN" b="0" i="0" dirty="0">
              <a:solidFill>
                <a:srgbClr val="2E2E2E"/>
              </a:solidFill>
              <a:effectLst/>
              <a:latin typeface="NexusSans"/>
            </a:endParaRPr>
          </a:p>
          <a:p>
            <a:pPr marL="285750" indent="-285750">
              <a:buFont typeface="Wingdings" panose="05000000000000000000" pitchFamily="2" charset="2"/>
              <a:buChar char="Ø"/>
            </a:pPr>
            <a:r>
              <a:rPr lang="en-IN" b="0" i="0" dirty="0">
                <a:solidFill>
                  <a:srgbClr val="FF0000"/>
                </a:solidFill>
                <a:effectLst/>
                <a:latin typeface="NexusSans"/>
              </a:rPr>
              <a:t>Synthetic biomaterials</a:t>
            </a:r>
            <a:r>
              <a:rPr lang="en-IN" b="0" i="0" dirty="0">
                <a:solidFill>
                  <a:srgbClr val="2E2E2E"/>
                </a:solidFill>
                <a:effectLst/>
                <a:latin typeface="NexusSans"/>
              </a:rPr>
              <a:t> such as polymers, composites, and ceramic-based dental biomaterial</a:t>
            </a:r>
            <a:endParaRPr lang="en-US" dirty="0"/>
          </a:p>
        </p:txBody>
      </p:sp>
      <p:sp>
        <p:nvSpPr>
          <p:cNvPr id="10" name="TextBox 9">
            <a:extLst>
              <a:ext uri="{FF2B5EF4-FFF2-40B4-BE49-F238E27FC236}">
                <a16:creationId xmlns:a16="http://schemas.microsoft.com/office/drawing/2014/main" id="{DB038906-C4C1-4E63-B0E2-F5BBF4BAAAB6}"/>
              </a:ext>
            </a:extLst>
          </p:cNvPr>
          <p:cNvSpPr txBox="1"/>
          <p:nvPr/>
        </p:nvSpPr>
        <p:spPr>
          <a:xfrm>
            <a:off x="296334" y="736601"/>
            <a:ext cx="9076267" cy="1477328"/>
          </a:xfrm>
          <a:prstGeom prst="rect">
            <a:avLst/>
          </a:prstGeom>
          <a:noFill/>
        </p:spPr>
        <p:txBody>
          <a:bodyPr wrap="square" rtlCol="0">
            <a:spAutoFit/>
          </a:bodyPr>
          <a:lstStyle/>
          <a:p>
            <a:r>
              <a:rPr lang="en-IN" b="1" i="0" dirty="0">
                <a:solidFill>
                  <a:srgbClr val="333333"/>
                </a:solidFill>
                <a:effectLst/>
                <a:latin typeface="Source Sans Pro" panose="020B0503030403020204" pitchFamily="34" charset="0"/>
              </a:rPr>
              <a:t>Tissue engineering</a:t>
            </a:r>
            <a:r>
              <a:rPr lang="en-IN" b="0" i="0" dirty="0">
                <a:solidFill>
                  <a:srgbClr val="333333"/>
                </a:solidFill>
                <a:effectLst/>
                <a:latin typeface="Source Sans Pro" panose="020B0503030403020204" pitchFamily="34" charset="0"/>
              </a:rPr>
              <a:t> evolved from the field of </a:t>
            </a:r>
            <a:r>
              <a:rPr lang="en-IN" b="0" i="0" u="none" strike="noStrike" dirty="0">
                <a:solidFill>
                  <a:srgbClr val="096AC9"/>
                </a:solidFill>
                <a:effectLst/>
                <a:latin typeface="Source Sans Pro" panose="020B0503030403020204" pitchFamily="34" charset="0"/>
              </a:rPr>
              <a:t>biomaterials</a:t>
            </a:r>
            <a:r>
              <a:rPr lang="en-IN" b="0" i="0" dirty="0">
                <a:solidFill>
                  <a:srgbClr val="333333"/>
                </a:solidFill>
                <a:effectLst/>
                <a:latin typeface="Source Sans Pro" panose="020B0503030403020204" pitchFamily="34" charset="0"/>
              </a:rPr>
              <a:t> development and refers to the practice of combining </a:t>
            </a:r>
            <a:r>
              <a:rPr lang="en-IN" b="0" i="0" u="none" strike="noStrike" dirty="0">
                <a:solidFill>
                  <a:srgbClr val="096AC9"/>
                </a:solidFill>
                <a:effectLst/>
                <a:latin typeface="Source Sans Pro" panose="020B0503030403020204" pitchFamily="34" charset="0"/>
              </a:rPr>
              <a:t>scaffold</a:t>
            </a:r>
            <a:r>
              <a:rPr lang="en-IN" b="0" i="0" dirty="0">
                <a:solidFill>
                  <a:srgbClr val="333333"/>
                </a:solidFill>
                <a:effectLst/>
                <a:latin typeface="Source Sans Pro" panose="020B0503030403020204" pitchFamily="34" charset="0"/>
              </a:rPr>
              <a:t>s, cells, and biologically active molecules into functional tissues. </a:t>
            </a:r>
          </a:p>
          <a:p>
            <a:r>
              <a:rPr lang="en-IN" b="0" i="0" dirty="0">
                <a:solidFill>
                  <a:srgbClr val="333333"/>
                </a:solidFill>
                <a:effectLst/>
                <a:latin typeface="Source Sans Pro" panose="020B0503030403020204" pitchFamily="34" charset="0"/>
              </a:rPr>
              <a:t>The goal of </a:t>
            </a:r>
            <a:r>
              <a:rPr lang="en-IN" b="0" i="0" u="none" strike="noStrike" dirty="0">
                <a:solidFill>
                  <a:srgbClr val="096AC9"/>
                </a:solidFill>
                <a:effectLst/>
                <a:latin typeface="Source Sans Pro" panose="020B0503030403020204" pitchFamily="34" charset="0"/>
              </a:rPr>
              <a:t>tissue engineering </a:t>
            </a:r>
            <a:r>
              <a:rPr lang="en-IN" b="0" i="0" dirty="0">
                <a:solidFill>
                  <a:srgbClr val="333333"/>
                </a:solidFill>
                <a:effectLst/>
                <a:latin typeface="Source Sans Pro" panose="020B0503030403020204" pitchFamily="34" charset="0"/>
              </a:rPr>
              <a:t>is to assemble functional constructs that restore, maintain, or improve damaged tissues or whole organs</a:t>
            </a:r>
            <a:endParaRPr lang="en-US" dirty="0"/>
          </a:p>
        </p:txBody>
      </p:sp>
      <p:sp>
        <p:nvSpPr>
          <p:cNvPr id="11" name="TextBox 10">
            <a:extLst>
              <a:ext uri="{FF2B5EF4-FFF2-40B4-BE49-F238E27FC236}">
                <a16:creationId xmlns:a16="http://schemas.microsoft.com/office/drawing/2014/main" id="{D0033A7D-DDE7-4E45-86CA-4A676DAFE1D4}"/>
              </a:ext>
            </a:extLst>
          </p:cNvPr>
          <p:cNvSpPr txBox="1"/>
          <p:nvPr/>
        </p:nvSpPr>
        <p:spPr>
          <a:xfrm>
            <a:off x="2184400" y="-33867"/>
            <a:ext cx="4546599" cy="707886"/>
          </a:xfrm>
          <a:prstGeom prst="rect">
            <a:avLst/>
          </a:prstGeom>
          <a:noFill/>
        </p:spPr>
        <p:txBody>
          <a:bodyPr wrap="square" rtlCol="0">
            <a:spAutoFit/>
          </a:bodyPr>
          <a:lstStyle/>
          <a:p>
            <a:r>
              <a:rPr lang="en-IN" sz="4000" b="1" u="sng" dirty="0">
                <a:solidFill>
                  <a:srgbClr val="00B050"/>
                </a:solidFill>
                <a:latin typeface="NexusSans"/>
              </a:rPr>
              <a:t>T</a:t>
            </a:r>
            <a:r>
              <a:rPr lang="en-IN" sz="4000" b="1" u="sng" dirty="0">
                <a:solidFill>
                  <a:srgbClr val="00B050"/>
                </a:solidFill>
                <a:effectLst/>
                <a:latin typeface="NexusSans"/>
              </a:rPr>
              <a:t>issue engineering</a:t>
            </a:r>
            <a:endParaRPr lang="en-US" sz="4000" dirty="0"/>
          </a:p>
        </p:txBody>
      </p:sp>
    </p:spTree>
    <p:extLst>
      <p:ext uri="{BB962C8B-B14F-4D97-AF65-F5344CB8AC3E}">
        <p14:creationId xmlns:p14="http://schemas.microsoft.com/office/powerpoint/2010/main" val="49417652"/>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Facet</Template>
  <TotalTime>217</TotalTime>
  <Words>905</Words>
  <Application>Microsoft Office PowerPoint</Application>
  <PresentationFormat>Widescreen</PresentationFormat>
  <Paragraphs>99</Paragraphs>
  <Slides>13</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13</vt:i4>
      </vt:variant>
    </vt:vector>
  </HeadingPairs>
  <TitlesOfParts>
    <vt:vector size="24" baseType="lpstr">
      <vt:lpstr>Arial</vt:lpstr>
      <vt:lpstr>Calibri</vt:lpstr>
      <vt:lpstr>Cambria</vt:lpstr>
      <vt:lpstr>NexusSans</vt:lpstr>
      <vt:lpstr>Poppins</vt:lpstr>
      <vt:lpstr>Source Sans Pro</vt:lpstr>
      <vt:lpstr>Trebuchet MS</vt:lpstr>
      <vt:lpstr>Vladimir Script</vt:lpstr>
      <vt:lpstr>Wingdings</vt:lpstr>
      <vt:lpstr>Wingdings 3</vt:lpstr>
      <vt:lpstr>Facet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Neeraj Singh</dc:creator>
  <cp:lastModifiedBy>Neeraj Singh</cp:lastModifiedBy>
  <cp:revision>24</cp:revision>
  <dcterms:created xsi:type="dcterms:W3CDTF">2022-01-23T07:53:36Z</dcterms:created>
  <dcterms:modified xsi:type="dcterms:W3CDTF">2022-01-23T12:01:29Z</dcterms:modified>
</cp:coreProperties>
</file>